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8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1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9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1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2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840F-0253-488A-8A37-094C1B1890DF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034" y="1770511"/>
            <a:ext cx="64433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6314" y="3348051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71" y="2442550"/>
            <a:ext cx="1916425" cy="2141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80" y="2636437"/>
            <a:ext cx="1658316" cy="1685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5633" y="2734805"/>
            <a:ext cx="1586367" cy="1621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772" y="2433835"/>
            <a:ext cx="1988081" cy="213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2249" y="2531116"/>
            <a:ext cx="1754313" cy="1633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2160" y="2620758"/>
            <a:ext cx="1738259" cy="16338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148" y="5109459"/>
            <a:ext cx="2299975" cy="17485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7428" y="5109459"/>
            <a:ext cx="1902117" cy="16338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3034" y="2557030"/>
            <a:ext cx="2288128" cy="17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47995 -0.36296 " pathEditMode="relative" rAng="0" ptsTypes="AA">
                                      <p:cBhvr>
                                        <p:cTn id="1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9000" r="-1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2138" y="2495698"/>
            <a:ext cx="740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chào và hẹn gặp lại!!!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0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64" y="1926591"/>
            <a:ext cx="1582699" cy="212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85" y="1926591"/>
            <a:ext cx="1494562" cy="3326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1" y="1767617"/>
            <a:ext cx="1665172" cy="203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35" y="1941326"/>
            <a:ext cx="1494562" cy="336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15" y="1926591"/>
            <a:ext cx="1494562" cy="336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96" y="1767841"/>
            <a:ext cx="1665172" cy="20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23" y="1767617"/>
            <a:ext cx="1665172" cy="203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52" y="1889761"/>
            <a:ext cx="1582699" cy="2127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46" y="1719992"/>
            <a:ext cx="1582699" cy="21272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373" y="3622806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041" y="3587454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7339" y="362407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5762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3690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20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61" y="1926591"/>
            <a:ext cx="1128675" cy="212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1" y="1856231"/>
            <a:ext cx="1166768" cy="1899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98" y="2062717"/>
            <a:ext cx="1022188" cy="30374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373" y="3622806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041" y="3587454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7339" y="362407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5762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3690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8" y="1891583"/>
            <a:ext cx="1166768" cy="18992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1" y="1926591"/>
            <a:ext cx="1128675" cy="21272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4" y="1812610"/>
            <a:ext cx="1128675" cy="2127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21" y="1812610"/>
            <a:ext cx="1166768" cy="18992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9" y="1812610"/>
            <a:ext cx="1166768" cy="18992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63" y="1926591"/>
            <a:ext cx="1022188" cy="30374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36" y="1812610"/>
            <a:ext cx="1166768" cy="18992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30" y="1812610"/>
            <a:ext cx="1166768" cy="18992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06" y="1900705"/>
            <a:ext cx="1022188" cy="30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" y="1880921"/>
            <a:ext cx="1582699" cy="212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63" y="1924389"/>
            <a:ext cx="1494562" cy="3326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15" y="1767617"/>
            <a:ext cx="1665172" cy="203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366" y="3587454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7140" y="3580323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4518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4242" y="358745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2355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037" y="1016107"/>
            <a:ext cx="11440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sắp xếp 3 đối tượng theo quy tắc có các cách sắp xếp khác nhau: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43" y="1869879"/>
            <a:ext cx="1582699" cy="2127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12" y="1767617"/>
            <a:ext cx="1665172" cy="203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13" y="1767617"/>
            <a:ext cx="1665172" cy="2032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55" y="1924389"/>
            <a:ext cx="1494562" cy="332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8173" y="3587454"/>
            <a:ext cx="4853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  2  - 1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71271" y="1924388"/>
            <a:ext cx="0" cy="30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" r="-2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135" y="1117271"/>
            <a:ext cx="3896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27" y="2542032"/>
            <a:ext cx="819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“Thi xem đội nào nhanh”</a:t>
            </a:r>
            <a:endParaRPr lang="en-US" sz="6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8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t="-1000" r="-2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135" y="1117271"/>
            <a:ext cx="3896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27" y="2542032"/>
            <a:ext cx="819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“Thi xem đội nào nhanh”</a:t>
            </a:r>
            <a:endParaRPr lang="en-US" sz="6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mix_3m28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088" y="53948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57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nền trò chơi âm nhạc _)) (online-audio-converter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0583" y="61388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8" y="2222257"/>
            <a:ext cx="1582699" cy="212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0" y="2304902"/>
            <a:ext cx="1494562" cy="332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90" y="2101704"/>
            <a:ext cx="1665172" cy="20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77" y="2141738"/>
            <a:ext cx="1494562" cy="336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30" y="2148365"/>
            <a:ext cx="1665172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37" y="1928316"/>
            <a:ext cx="1665172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3" y="2147312"/>
            <a:ext cx="1582699" cy="212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11" y="2147312"/>
            <a:ext cx="1582699" cy="2127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4791" y="3087569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2" y="4935265"/>
            <a:ext cx="1494562" cy="3362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65" y="4900899"/>
            <a:ext cx="1665172" cy="2032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095 -0.41365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7001" y="3254370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" y="1562730"/>
            <a:ext cx="1349706" cy="234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3" y="1395928"/>
            <a:ext cx="1664164" cy="2676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76" y="1089045"/>
            <a:ext cx="2151757" cy="3290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22" y="1695587"/>
            <a:ext cx="1349706" cy="23429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54" y="1450165"/>
            <a:ext cx="1664164" cy="2676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05" y="1194594"/>
            <a:ext cx="2152324" cy="3290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98" y="1546010"/>
            <a:ext cx="1592964" cy="26765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69" y="1198916"/>
            <a:ext cx="2330264" cy="3290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5" y="4465527"/>
            <a:ext cx="1349706" cy="23429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6" y="4239255"/>
            <a:ext cx="159296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-0.00116 L -0.08451 -0.39861 " pathEditMode="relative" rAng="0" ptsTypes="AA">
                                      <p:cBhvr>
                                        <p:cTn id="10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164</Words>
  <Application>Microsoft Office PowerPoint</Application>
  <PresentationFormat>Widescreen</PresentationFormat>
  <Paragraphs>55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kun</cp:lastModifiedBy>
  <cp:revision>33</cp:revision>
  <dcterms:created xsi:type="dcterms:W3CDTF">2024-03-22T02:44:53Z</dcterms:created>
  <dcterms:modified xsi:type="dcterms:W3CDTF">2026-03-26T11:15:25Z</dcterms:modified>
</cp:coreProperties>
</file>