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5" r:id="rId2"/>
    <p:sldId id="296" r:id="rId3"/>
    <p:sldId id="293" r:id="rId4"/>
    <p:sldId id="294" r:id="rId5"/>
    <p:sldId id="299" r:id="rId6"/>
    <p:sldId id="300" r:id="rId7"/>
    <p:sldId id="297" r:id="rId8"/>
    <p:sldId id="298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1B07-5CE2-428F-9309-F5E25F666F8D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DCEA3-85E1-458A-A3EB-09D7DD0EF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C793-7791-4DD0-AF01-7E831C428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200709100131479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90550"/>
            <a:ext cx="1447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465af3355410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0825" y="3733800"/>
            <a:ext cx="1349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465af2fb30b7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3505200"/>
            <a:ext cx="1349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200709100131479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228600"/>
            <a:ext cx="1371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4595" y="5567857"/>
            <a:ext cx="5142005" cy="12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GARLANBELS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8098" y="-146050"/>
            <a:ext cx="922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200709100131479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371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2209800" y="2302360"/>
            <a:ext cx="5105400" cy="1089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EBE92-FA93-9DB5-4F84-2F26BB20B83C}"/>
              </a:ext>
            </a:extLst>
          </p:cNvPr>
          <p:cNvSpPr txBox="1"/>
          <p:nvPr/>
        </p:nvSpPr>
        <p:spPr>
          <a:xfrm>
            <a:off x="577702" y="3465027"/>
            <a:ext cx="784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TƯƠNG ỨNG 1 – 1, GHÉP ĐÔI</a:t>
            </a:r>
          </a:p>
          <a:p>
            <a:pPr algn="ctr"/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4- 5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6A7FF9-A10A-E661-495C-9BD7DE546F32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-277366"/>
            <a:ext cx="9380411" cy="7135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CCB3F8-14C0-BA77-5AF2-5FD770C73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5" y="1555815"/>
            <a:ext cx="7809356" cy="42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981200" y="990600"/>
            <a:ext cx="4114800" cy="4419600"/>
          </a:xfrm>
          <a:prstGeom prst="vertic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luyện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trong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phạm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vi 5</a:t>
            </a:r>
            <a:endParaRPr lang="en-US" sz="1100" dirty="0">
              <a:latin typeface="VNI-Auchon" pitchFamily="2" charset="0"/>
              <a:cs typeface="Arial" charset="0"/>
            </a:endParaRPr>
          </a:p>
          <a:p>
            <a:pPr algn="ctr"/>
            <a:endParaRPr lang="en-US" altLang="en-US" sz="3600" b="1" dirty="0">
              <a:solidFill>
                <a:srgbClr val="660066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600200" y="1066800"/>
            <a:ext cx="4267200" cy="3962400"/>
          </a:xfrm>
          <a:prstGeom prst="vertic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6600CC"/>
                </a:solidFill>
              </a:rPr>
              <a:t>Dạy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trẻ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xếp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6600CC"/>
                </a:solidFill>
                <a:cs typeface="Arial" charset="0"/>
              </a:rPr>
              <a:t>tương</a:t>
            </a:r>
            <a:r>
              <a:rPr lang="en-US" altLang="en-US" sz="3600" b="1" dirty="0">
                <a:solidFill>
                  <a:srgbClr val="6600CC"/>
                </a:solidFill>
                <a:cs typeface="Arial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cs typeface="Arial" charset="0"/>
              </a:rPr>
              <a:t>ứng</a:t>
            </a:r>
            <a:r>
              <a:rPr lang="en-US" altLang="en-US" sz="3600" b="1" dirty="0">
                <a:solidFill>
                  <a:srgbClr val="6600CC"/>
                </a:solidFill>
                <a:cs typeface="Arial" charset="0"/>
              </a:rPr>
              <a:t> 1- 1,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6600CC"/>
                </a:solidFill>
                <a:cs typeface="Arial" charset="0"/>
              </a:rPr>
              <a:t>ghép</a:t>
            </a:r>
            <a:r>
              <a:rPr lang="en-US" altLang="en-US" sz="3600" b="1" dirty="0">
                <a:solidFill>
                  <a:srgbClr val="6600CC"/>
                </a:solidFill>
                <a:cs typeface="Arial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cs typeface="Arial" charset="0"/>
              </a:rPr>
              <a:t>đôi</a:t>
            </a:r>
            <a:endParaRPr lang="en-US" altLang="en-US" sz="3600" b="1" dirty="0">
              <a:solidFill>
                <a:srgbClr val="660066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CE8351-451E-8233-F884-D7A131490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8503"/>
            <a:ext cx="1643126" cy="152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490811-E0C2-1847-7B7C-92A994BF4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472" y="3157870"/>
            <a:ext cx="1646063" cy="1524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9E99A-89EB-BD76-DA2C-C6CC9FC6D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188" y="3168503"/>
            <a:ext cx="1646063" cy="1524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CF90A-55E2-188C-1194-7B4D0160C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176" y="3170142"/>
            <a:ext cx="1646063" cy="1524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09D75-AAEB-26BE-B98A-7504AB14D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151" y="3157870"/>
            <a:ext cx="1646063" cy="1524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2E9BFC-2C30-5F04-7DF3-6DC9C7F7D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892" y="3157574"/>
            <a:ext cx="1646063" cy="1524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7E798F-B1EE-7A9F-1523-6966A1FCB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214" y="1862470"/>
            <a:ext cx="1727200" cy="1295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C4D0A4-1990-49BE-B6C3-F2376311E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695" y="1894884"/>
            <a:ext cx="1725318" cy="1298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A46295-C1C8-2612-F426-8878D5BED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068" y="1859013"/>
            <a:ext cx="1725318" cy="1298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BB4A34-8AA2-31F8-6C90-9645D3E7D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8447" y="1906403"/>
            <a:ext cx="1725318" cy="1298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D604B7-9E48-D289-07BC-7D7F96F29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826" y="1876720"/>
            <a:ext cx="1725318" cy="12985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013AB9-821B-062B-F2BB-2139D9C93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519" y="1895770"/>
            <a:ext cx="1725318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D5BF3-C4A7-9823-BB99-FE0B5DE48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676400"/>
            <a:ext cx="1725318" cy="1298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D838E-48E5-1FB0-BFBF-735565928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01209"/>
            <a:ext cx="1725318" cy="1298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582B1-AA42-4223-7F93-833DC48C3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35" y="1731334"/>
            <a:ext cx="1725318" cy="1298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0A1C10-2844-C8EA-BAE9-51257E69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470" y="1731333"/>
            <a:ext cx="1725318" cy="1298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AB649F-FD73-A377-B9C5-F2E93C68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272" y="1736649"/>
            <a:ext cx="1725318" cy="1298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4598CC-8DB1-24B7-47F6-BE63E5F8B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873" y="1743737"/>
            <a:ext cx="1725318" cy="1298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506639-6DB9-6AE0-8AA4-6DD02AFDA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9387"/>
            <a:ext cx="1214092" cy="2362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97428B-A7ED-3282-FA06-1824ADE2D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984" y="3012173"/>
            <a:ext cx="1213209" cy="23654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C02730-33AB-3820-BF85-036C9CC53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919" y="3033438"/>
            <a:ext cx="1213209" cy="2365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F80EF6-3728-7E9D-CB26-49811F7AB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854" y="3060019"/>
            <a:ext cx="1213209" cy="23654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E32C22-0980-635F-9823-54182119A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498" y="2974961"/>
            <a:ext cx="1213209" cy="23654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2FD204-7AB4-3D81-F0EA-958AE81BB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590" y="3012173"/>
            <a:ext cx="1213209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3CBF-17C1-CD33-F1E8-8F578334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29C877A-5299-1EAC-C114-1BB790FA2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1125" y="0"/>
            <a:ext cx="9392709" cy="7044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150850-A557-012F-FA81-D6E122798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066800"/>
            <a:ext cx="4279763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9E2E-6E94-61D1-4052-51E07A13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F17C02-0E79-B036-2126-5ED022751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5649" cy="6818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0350E-84EB-563F-DC47-375CB4E60601}"/>
              </a:ext>
            </a:extLst>
          </p:cNvPr>
          <p:cNvSpPr txBox="1"/>
          <p:nvPr/>
        </p:nvSpPr>
        <p:spPr>
          <a:xfrm>
            <a:off x="2819400" y="1905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FD49E-57AB-2699-938D-5FABFFCAEEFB}"/>
              </a:ext>
            </a:extLst>
          </p:cNvPr>
          <p:cNvSpPr txBox="1"/>
          <p:nvPr/>
        </p:nvSpPr>
        <p:spPr>
          <a:xfrm>
            <a:off x="1219200" y="2971800"/>
            <a:ext cx="670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4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77&quot;&gt;&lt;property id=&quot;20148&quot; value=&quot;5&quot;/&gt;&lt;property id=&quot;20300&quot; value=&quot;Slide 15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57</Words>
  <Application>Microsoft Office PowerPoint</Application>
  <PresentationFormat>On-screen Show (4:3)</PresentationFormat>
  <Paragraphs>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VNI-Auchon</vt:lpstr>
      <vt:lpstr>Office Theme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kun</cp:lastModifiedBy>
  <cp:revision>27</cp:revision>
  <dcterms:created xsi:type="dcterms:W3CDTF">2016-03-30T01:58:31Z</dcterms:created>
  <dcterms:modified xsi:type="dcterms:W3CDTF">2026-03-15T13:26:39Z</dcterms:modified>
</cp:coreProperties>
</file>