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90" r:id="rId3"/>
    <p:sldId id="333" r:id="rId4"/>
    <p:sldId id="309" r:id="rId5"/>
    <p:sldId id="324" r:id="rId6"/>
    <p:sldId id="325" r:id="rId7"/>
    <p:sldId id="329" r:id="rId8"/>
    <p:sldId id="338" r:id="rId9"/>
    <p:sldId id="332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00"/>
    <a:srgbClr val="FF0066"/>
    <a:srgbClr val="FF9933"/>
    <a:srgbClr val="FFFF00"/>
    <a:srgbClr val="008000"/>
    <a:srgbClr val="99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 autoAdjust="0"/>
    <p:restoredTop sz="94660"/>
  </p:normalViewPr>
  <p:slideViewPr>
    <p:cSldViewPr showGuides="1">
      <p:cViewPr varScale="1">
        <p:scale>
          <a:sx n="82" d="100"/>
          <a:sy n="82" d="100"/>
        </p:scale>
        <p:origin x="970" y="62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5C9603-954F-4ED3-BA4F-E0623F6C4154}" type="datetimeFigureOut">
              <a:rPr lang="vi-VN"/>
              <a:pPr>
                <a:defRPr/>
              </a:pPr>
              <a:t>26/03/2026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7AA2DB-3827-4AC1-AFD9-3BED53A516B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960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9923A-8F8F-4A66-BE24-BCD33F1CD49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9573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7AA04-7BF1-4384-826C-6EE6F0094B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923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AA5B-8A4C-4DD1-B2AA-02535A6FEF2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581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C561B-4462-4B3F-B8A6-2B4F9DEA1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218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DB13-D6E1-4FF0-8F09-AE40ECAD63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041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E7B4-1706-4ECC-BCB6-223A872BE73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664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68E8-5D0B-4F7C-B429-44C8109760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8853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4C54-6F89-45E2-A858-3073022150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36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BC121-934A-4953-B48F-C81E228DF1C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74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E7C5A-5BA3-4F31-A814-938866C9883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762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44B0C-FC7A-4475-B7A8-3EC8082FF7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06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3F287B-3558-4B86-8FB4-41910281EF3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4.JP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media2.wma"/><Relationship Id="rId7" Type="http://schemas.openxmlformats.org/officeDocument/2006/relationships/image" Target="../media/image3.png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audio" Target="../media/media1.wma"/><Relationship Id="rId7" Type="http://schemas.openxmlformats.org/officeDocument/2006/relationships/image" Target="../media/image8.jpg"/><Relationship Id="rId2" Type="http://schemas.microsoft.com/office/2007/relationships/media" Target="../media/media1.wma"/><Relationship Id="rId1" Type="http://schemas.openxmlformats.org/officeDocument/2006/relationships/tags" Target="../tags/tag4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10.jpg"/><Relationship Id="rId2" Type="http://schemas.microsoft.com/office/2007/relationships/media" Target="../media/media1.wma"/><Relationship Id="rId1" Type="http://schemas.openxmlformats.org/officeDocument/2006/relationships/tags" Target="../tags/tag5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13.JPG"/><Relationship Id="rId2" Type="http://schemas.microsoft.com/office/2007/relationships/media" Target="../media/media1.wma"/><Relationship Id="rId1" Type="http://schemas.openxmlformats.org/officeDocument/2006/relationships/tags" Target="../tags/tag6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810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9600" b="1"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4572000"/>
            <a:ext cx="6596063" cy="29718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Nhỡ 4- 5 </a:t>
            </a:r>
            <a:r>
              <a:rPr lang="en-US" sz="33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3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5196" y="1905000"/>
            <a:ext cx="709243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nận</a:t>
            </a:r>
            <a:r>
              <a:rPr lang="en-US" sz="4400" b="0" cap="none" spc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cap="none" spc="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0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44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903" y="3200400"/>
            <a:ext cx="873219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0" cap="none" spc="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5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VỚI BIỂN ĐỔI KHÍ HẬU</a:t>
            </a:r>
            <a:endParaRPr lang="vi-VN" sz="54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 advTm="119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 b="6590"/>
          <a:stretch/>
        </p:blipFill>
        <p:spPr>
          <a:xfrm>
            <a:off x="13996" y="167951"/>
            <a:ext cx="8991600" cy="6705600"/>
          </a:xfrm>
        </p:spPr>
      </p:pic>
    </p:spTree>
  </p:cSld>
  <p:clrMapOvr>
    <a:masterClrMapping/>
  </p:clrMapOvr>
  <p:transition spd="slow" advTm="5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18" objId="4"/>
        <p14:pauseEvt time="3818" objId="4"/>
        <p14:seekEvt time="3819" objId="4" seek="2684"/>
        <p14:resumeEvt time="4219" objId="4"/>
        <p14:stopEvt time="5969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defRPr/>
            </a:pP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tai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81100"/>
            <a:ext cx="8991600" cy="55626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68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67200"/>
            <a:ext cx="7772400" cy="1546225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076" name="Picture 5" descr="hinhne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3"/>
            <a:ext cx="9144000" cy="740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381000" y="2438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9600" b="1">
              <a:latin typeface=".VnAvant" panose="020B7200000000000000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42900"/>
            <a:ext cx="8229600" cy="5715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96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81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3894486"/>
      </p:ext>
    </p:extLst>
  </p:cSld>
  <p:clrMapOvr>
    <a:masterClrMapping/>
  </p:clrMapOvr>
  <p:transition spd="slow" advTm="19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200" y="228600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8915400" cy="55626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9067799" cy="5791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66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9067800" cy="5867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46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48800" cy="7162800"/>
          </a:xfrm>
        </p:spPr>
      </p:pic>
    </p:spTree>
    <p:extLst>
      <p:ext uri="{BB962C8B-B14F-4D97-AF65-F5344CB8AC3E}">
        <p14:creationId xmlns:p14="http://schemas.microsoft.com/office/powerpoint/2010/main" val="36446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-76200" y="0"/>
            <a:ext cx="8991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Một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đổi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hậu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với</a:t>
            </a:r>
            <a:r>
              <a:rPr lang="en-US" sz="2800" dirty="0">
                <a:solidFill>
                  <a:srgbClr val="FF0000"/>
                </a:solidFill>
              </a:rPr>
              <a:t> con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419100"/>
            <a:ext cx="11049000" cy="6096000"/>
          </a:xfrm>
        </p:spPr>
      </p:pic>
    </p:spTree>
    <p:extLst>
      <p:ext uri="{BB962C8B-B14F-4D97-AF65-F5344CB8AC3E}">
        <p14:creationId xmlns:p14="http://schemas.microsoft.com/office/powerpoint/2010/main" val="243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04800" y="2286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phó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5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3500" kern="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66800"/>
            <a:ext cx="8915400" cy="5791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1"/>
    </mc:Choice>
    <mc:Fallback xmlns="">
      <p:transition spd="slow" advTm="15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6|4.4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87</Words>
  <Application>Microsoft Office PowerPoint</Application>
  <PresentationFormat>On-screen Show (4:3)</PresentationFormat>
  <Paragraphs>10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.VnAvant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tác hại của biến đổi khí hậu với con người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truong mn dai minh</dc:title>
  <dc:creator>LE THI THOA</dc:creator>
  <cp:lastModifiedBy>kun</cp:lastModifiedBy>
  <cp:revision>239</cp:revision>
  <dcterms:created xsi:type="dcterms:W3CDTF">2010-01-06T15:02:13Z</dcterms:created>
  <dcterms:modified xsi:type="dcterms:W3CDTF">2026-03-26T01:36:50Z</dcterms:modified>
</cp:coreProperties>
</file>