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7" r:id="rId2"/>
    <p:sldId id="285" r:id="rId3"/>
    <p:sldId id="286" r:id="rId4"/>
    <p:sldId id="297" r:id="rId5"/>
    <p:sldId id="289" r:id="rId6"/>
    <p:sldId id="290" r:id="rId7"/>
    <p:sldId id="291" r:id="rId8"/>
    <p:sldId id="300" r:id="rId9"/>
    <p:sldId id="292" r:id="rId10"/>
    <p:sldId id="293" r:id="rId11"/>
    <p:sldId id="294" r:id="rId12"/>
    <p:sldId id="295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9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3DF3-A1E2-441A-9C11-4B62C23775D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77EF9-E129-4E25-87ED-5388790B9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suốt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mỏng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mắt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chia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mắt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ích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ta. Khi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thấp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nắng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bay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vừa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râm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chuồn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trời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ngọt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bắt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sôi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truyền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77EF9-E129-4E25-87ED-5388790B9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54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24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5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9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2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990600" y="800884"/>
            <a:ext cx="72961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Inflate">
              <a:avLst/>
            </a:prstTxWarp>
            <a:spAutoFit/>
          </a:bodyPr>
          <a:lstStyle/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435927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55820" y="5272088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3" descr="861991ptj0g7jwj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509712" y="-890439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2903626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 HIỂU VỀ MỘT SỐ LOẠI CÔN TRÙNG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65F02-F146-8D82-568F-19F0656B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EB13E-8D18-ACDC-9EC8-ACD7251A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9" b="2"/>
          <a:stretch>
            <a:fillRect/>
          </a:stretch>
        </p:blipFill>
        <p:spPr>
          <a:xfrm>
            <a:off x="149054" y="171717"/>
            <a:ext cx="4353079" cy="316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5B1B-FFB1-702C-12D4-95332F78B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2" b="2"/>
          <a:stretch>
            <a:fillRect/>
          </a:stretch>
        </p:blipFill>
        <p:spPr>
          <a:xfrm>
            <a:off x="4646529" y="171717"/>
            <a:ext cx="4348413" cy="3167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1153E-C652-A12D-1C35-C6162280B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699"/>
          <a:stretch>
            <a:fillRect/>
          </a:stretch>
        </p:blipFill>
        <p:spPr>
          <a:xfrm>
            <a:off x="149054" y="3510858"/>
            <a:ext cx="4353079" cy="2789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99C1DC-47C3-1FAD-5B93-4A57AEF52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4"/>
          <a:stretch>
            <a:fillRect/>
          </a:stretch>
        </p:blipFill>
        <p:spPr>
          <a:xfrm>
            <a:off x="4646529" y="3510858"/>
            <a:ext cx="4348412" cy="2789948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7B0F920-27BE-5D47-149E-444A5E6406C0}"/>
              </a:ext>
            </a:extLst>
          </p:cNvPr>
          <p:cNvSpPr/>
          <p:nvPr/>
        </p:nvSpPr>
        <p:spPr>
          <a:xfrm>
            <a:off x="3278931" y="1981200"/>
            <a:ext cx="2590800" cy="2209800"/>
          </a:xfrm>
          <a:prstGeom prst="triangle">
            <a:avLst/>
          </a:prstGeom>
          <a:solidFill>
            <a:srgbClr val="00B050"/>
          </a:solidFill>
          <a:ln w="215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30FDB-B5CD-44CC-DF2F-CB2663320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89EA9-283F-603C-3EC8-A251A7D97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r="7600" b="3"/>
          <a:stretch>
            <a:fillRect/>
          </a:stretch>
        </p:blipFill>
        <p:spPr>
          <a:xfrm>
            <a:off x="480957" y="643467"/>
            <a:ext cx="3009765" cy="2702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95161-DF2D-AE7A-0281-99EC1B601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8924" b="-1"/>
          <a:stretch>
            <a:fillRect/>
          </a:stretch>
        </p:blipFill>
        <p:spPr>
          <a:xfrm>
            <a:off x="482600" y="3509433"/>
            <a:ext cx="3008122" cy="270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5353B8-7136-260E-9508-1BB25936E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r="14779" b="-1"/>
          <a:stretch>
            <a:fillRect/>
          </a:stretch>
        </p:blipFill>
        <p:spPr>
          <a:xfrm>
            <a:off x="3609474" y="643467"/>
            <a:ext cx="5051925" cy="557106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4791541-2933-72BA-310E-3BD4540830B5}"/>
              </a:ext>
            </a:extLst>
          </p:cNvPr>
          <p:cNvSpPr/>
          <p:nvPr/>
        </p:nvSpPr>
        <p:spPr>
          <a:xfrm>
            <a:off x="2553081" y="1924473"/>
            <a:ext cx="2590800" cy="2209800"/>
          </a:xfrm>
          <a:prstGeom prst="triangle">
            <a:avLst/>
          </a:prstGeom>
          <a:solidFill>
            <a:srgbClr val="FFFF00"/>
          </a:solidFill>
          <a:ln w="215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56BBA-D411-4EB8-3048-03A74D19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9EB3B-034A-5CD9-04D4-1E93EF59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-2" b="-2"/>
          <a:stretch>
            <a:fillRect/>
          </a:stretch>
        </p:blipFill>
        <p:spPr>
          <a:xfrm>
            <a:off x="1722" y="10"/>
            <a:ext cx="5546899" cy="4470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5C3FE-F043-937E-DC89-5DECFF800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/>
          <a:stretch>
            <a:fillRect/>
          </a:stretch>
        </p:blipFill>
        <p:spPr>
          <a:xfrm>
            <a:off x="5624422" y="-2"/>
            <a:ext cx="3516789" cy="2228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50A19-10E8-3133-4E7C-2363036D7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r="-6" b="3361"/>
          <a:stretch>
            <a:fillRect/>
          </a:stretch>
        </p:blipFill>
        <p:spPr>
          <a:xfrm>
            <a:off x="5624503" y="2324139"/>
            <a:ext cx="3512199" cy="2133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6BF4E-BDBB-FF07-0352-3448647D2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r="6" b="6"/>
          <a:stretch>
            <a:fillRect/>
          </a:stretch>
        </p:blipFill>
        <p:spPr>
          <a:xfrm>
            <a:off x="-2787" y="4566250"/>
            <a:ext cx="3470605" cy="229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56B7D-4A9B-0BAA-1A35-7442DBA9D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 r="1" b="13678"/>
          <a:stretch>
            <a:fillRect/>
          </a:stretch>
        </p:blipFill>
        <p:spPr>
          <a:xfrm>
            <a:off x="3535440" y="4566250"/>
            <a:ext cx="5596755" cy="229175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CB48D74-5744-6E29-2E38-B6A922FA611F}"/>
              </a:ext>
            </a:extLst>
          </p:cNvPr>
          <p:cNvSpPr/>
          <p:nvPr/>
        </p:nvSpPr>
        <p:spPr>
          <a:xfrm>
            <a:off x="3459539" y="2514600"/>
            <a:ext cx="2590800" cy="2209800"/>
          </a:xfrm>
          <a:prstGeom prst="triangle">
            <a:avLst/>
          </a:prstGeom>
          <a:solidFill>
            <a:srgbClr val="FF0000"/>
          </a:solidFill>
          <a:ln w="215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050" name="Picture 2" descr="Câu chuyện: &quot;SỰ TÍCH CON CHUỒN CHUỒN&quot; | Trường tiểu học Đống Đa">
            <a:extLst>
              <a:ext uri="{FF2B5EF4-FFF2-40B4-BE49-F238E27FC236}">
                <a16:creationId xmlns:a16="http://schemas.microsoft.com/office/drawing/2014/main" id="{18BAC4E9-B6A4-3EA5-C4F3-74A62872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8468"/>
            <a:ext cx="9239249" cy="68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49" name="Isosceles Triangle 104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3" name="Isosceles Triangle 105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òng đời của chuồn chuồn - Chuồn chuồn sống được bao lâu - Cửa Hàng Bán  Thuốc Diệt Côn Trùng Quetsach">
            <a:extLst>
              <a:ext uri="{FF2B5EF4-FFF2-40B4-BE49-F238E27FC236}">
                <a16:creationId xmlns:a16="http://schemas.microsoft.com/office/drawing/2014/main" id="{AB3CBB83-2EBB-77F8-DAAC-9E7E4D828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1" b="29814"/>
          <a:stretch>
            <a:fillRect/>
          </a:stretch>
        </p:blipFill>
        <p:spPr bwMode="auto">
          <a:xfrm>
            <a:off x="473089" y="1524000"/>
            <a:ext cx="1600020" cy="26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òng đời của chuồn chuồn - Chuồn chuồn sống được bao lâu - Cửa Hàng Bán  Thuốc Diệt Côn Trùng Quetsach">
            <a:extLst>
              <a:ext uri="{FF2B5EF4-FFF2-40B4-BE49-F238E27FC236}">
                <a16:creationId xmlns:a16="http://schemas.microsoft.com/office/drawing/2014/main" id="{72356B24-D233-027F-1070-DCC8BF13D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r="40400" b="18968"/>
          <a:stretch>
            <a:fillRect/>
          </a:stretch>
        </p:blipFill>
        <p:spPr bwMode="auto">
          <a:xfrm>
            <a:off x="3446972" y="1871662"/>
            <a:ext cx="1295400" cy="19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òng đời của chuồn chuồn - Chuồn chuồn sống được bao lâu - Cửa Hàng Bán  Thuốc Diệt Côn Trùng Quetsach">
            <a:extLst>
              <a:ext uri="{FF2B5EF4-FFF2-40B4-BE49-F238E27FC236}">
                <a16:creationId xmlns:a16="http://schemas.microsoft.com/office/drawing/2014/main" id="{95EAFDD2-3BEF-29FD-2612-E6ACDAC8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1" r="-1" b="25853"/>
          <a:stretch>
            <a:fillRect/>
          </a:stretch>
        </p:blipFill>
        <p:spPr bwMode="auto">
          <a:xfrm>
            <a:off x="6383526" y="1802946"/>
            <a:ext cx="1943518" cy="23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F1FB644-172D-F512-EAC6-DA1BD6FA882F}"/>
              </a:ext>
            </a:extLst>
          </p:cNvPr>
          <p:cNvSpPr/>
          <p:nvPr/>
        </p:nvSpPr>
        <p:spPr>
          <a:xfrm>
            <a:off x="2362200" y="2667000"/>
            <a:ext cx="841208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270FF3-17D5-2F17-1600-832146B25BC7}"/>
              </a:ext>
            </a:extLst>
          </p:cNvPr>
          <p:cNvSpPr/>
          <p:nvPr/>
        </p:nvSpPr>
        <p:spPr>
          <a:xfrm>
            <a:off x="5244954" y="2677886"/>
            <a:ext cx="841208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4713E9-2B38-5F88-8CD9-F9807503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7" t="27777" r="47500" b="10000"/>
          <a:stretch>
            <a:fillRect/>
          </a:stretch>
        </p:blipFill>
        <p:spPr>
          <a:xfrm>
            <a:off x="0" y="-32658"/>
            <a:ext cx="9144000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C87DB-5BF0-DD5C-0C15-07C045D57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g khoái là ong gì?">
            <a:extLst>
              <a:ext uri="{FF2B5EF4-FFF2-40B4-BE49-F238E27FC236}">
                <a16:creationId xmlns:a16="http://schemas.microsoft.com/office/drawing/2014/main" id="{E791BF5C-042F-D67F-5AF9-9BA2AF941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858A7-5EA8-8FC6-6B13-0044B3840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g khoái là ong gì?">
            <a:extLst>
              <a:ext uri="{FF2B5EF4-FFF2-40B4-BE49-F238E27FC236}">
                <a16:creationId xmlns:a16="http://schemas.microsoft.com/office/drawing/2014/main" id="{FEEAF612-430A-7DC8-302D-CB75EB4D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94092-D4C9-A8D4-9659-FAB87B7F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muoi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0340DD8C-4B51-678D-DDBA-1CA8F7828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324600"/>
            <a:ext cx="406400" cy="406400"/>
          </a:xfrm>
          <a:prstGeom prst="rect">
            <a:avLst/>
          </a:prstGeom>
        </p:spPr>
      </p:pic>
      <p:pic>
        <p:nvPicPr>
          <p:cNvPr id="5122" name="Picture 2" descr="Những yếu tố khiến bạn 'hấp dẫn' loài muỗi">
            <a:extLst>
              <a:ext uri="{FF2B5EF4-FFF2-40B4-BE49-F238E27FC236}">
                <a16:creationId xmlns:a16="http://schemas.microsoft.com/office/drawing/2014/main" id="{40740528-1C68-3F75-6F2E-3A85DE92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04800"/>
            <a:ext cx="7696200" cy="53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B1EC-C63E-5731-EF18-2E1B8DC4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628C-57BA-AD98-FB6E-B8482274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hững yếu tố khiến bạn 'hấp dẫn' loài muỗi">
            <a:extLst>
              <a:ext uri="{FF2B5EF4-FFF2-40B4-BE49-F238E27FC236}">
                <a16:creationId xmlns:a16="http://schemas.microsoft.com/office/drawing/2014/main" id="{9AEA61E5-3912-C38C-2EEE-910DF4E95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AA69-9437-525D-7215-FDA8B87B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g khoái là ong gì?">
            <a:extLst>
              <a:ext uri="{FF2B5EF4-FFF2-40B4-BE49-F238E27FC236}">
                <a16:creationId xmlns:a16="http://schemas.microsoft.com/office/drawing/2014/main" id="{3B28EF83-FF50-178B-3B8F-E094C9033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auto">
          <a:xfrm>
            <a:off x="21771" y="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yếu tố khiến bạn 'hấp dẫn' loài muỗi">
            <a:extLst>
              <a:ext uri="{FF2B5EF4-FFF2-40B4-BE49-F238E27FC236}">
                <a16:creationId xmlns:a16="http://schemas.microsoft.com/office/drawing/2014/main" id="{BFBBEE7B-2ED1-6E71-F43A-7355C75F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70" y="3036812"/>
            <a:ext cx="4753429" cy="38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1682</TotalTime>
  <Words>420</Words>
  <Application>Microsoft Office PowerPoint</Application>
  <PresentationFormat>On-screen Show (4:3)</PresentationFormat>
  <Paragraphs>18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kun</cp:lastModifiedBy>
  <cp:revision>78</cp:revision>
  <dcterms:created xsi:type="dcterms:W3CDTF">2016-11-23T13:34:46Z</dcterms:created>
  <dcterms:modified xsi:type="dcterms:W3CDTF">2026-03-26T10:52:14Z</dcterms:modified>
</cp:coreProperties>
</file>