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82" d="100"/>
          <a:sy n="82" d="100"/>
        </p:scale>
        <p:origin x="89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6D5A-AAF3-4771-8595-78301710722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4106-B3D8-4FA4-AC18-4F3113B86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710" y="1405007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DAO: TAY </a:t>
            </a:r>
            <a:r>
              <a:rPr lang="en-US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5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8338"/>
            <a:ext cx="3177134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88" y="4497494"/>
            <a:ext cx="1756245" cy="159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nd nature: Hearts trong hình trái tim bay trên tay khum của người phụ nữ  trẻ, thiệp sinh nhật, Valentin… | Easy paper flowers, Valentine day love,  Flower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15313"/>
            <a:ext cx="1299045" cy="11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6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 descr="Chỉ Tay Trẻ Sơ Sinh Có Thay Đổi Không, Những Thay Quan Trọng Của Bé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1" name="Picture 1" descr="C:\Users\root\Desktop\dêt vả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175"/>
            <a:ext cx="8083550" cy="56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7" name="Picture 1" descr="C:\Users\root\Desktop\lặt r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 r="10165"/>
          <a:stretch/>
        </p:blipFill>
        <p:spPr bwMode="auto">
          <a:xfrm>
            <a:off x="762000" y="593872"/>
            <a:ext cx="7696200" cy="55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3" name="Picture 1" descr="C:\Users\root\Desktop\câu cá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5244" r="5895" b="12444"/>
          <a:stretch/>
        </p:blipFill>
        <p:spPr bwMode="auto">
          <a:xfrm>
            <a:off x="838200" y="685800"/>
            <a:ext cx="754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9" name="Picture 1" descr="C:\Users\root\Desktop\chặt củ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r="13040"/>
          <a:stretch/>
        </p:blipFill>
        <p:spPr bwMode="auto">
          <a:xfrm>
            <a:off x="838200" y="511174"/>
            <a:ext cx="75438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6" name="Picture 2" descr="C:\Users\root\Desktop\đắp nú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11175"/>
            <a:ext cx="7874000" cy="56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14" y="2438400"/>
            <a:ext cx="2204695" cy="31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2" name="Picture 2" descr="3 học sinh đuối nước tại khu dự án đô thị Nam Vĩnh Yê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t="14673" r="4219"/>
          <a:stretch/>
        </p:blipFill>
        <p:spPr bwMode="auto">
          <a:xfrm>
            <a:off x="838200" y="685799"/>
            <a:ext cx="7543800" cy="54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5554"/>
            <a:ext cx="18640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5" name="Picture 1" descr="C:\Users\root\Desktop\nhổ lô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3970" r="24299" b="3628"/>
          <a:stretch/>
        </p:blipFill>
        <p:spPr bwMode="auto">
          <a:xfrm>
            <a:off x="838200" y="762001"/>
            <a:ext cx="7543800" cy="541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larger_pzp1423620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2208"/>
            <a:ext cx="7696200" cy="5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 descr="Gibbon Images – Browse 17,374 Stock Photos, Vectors, and Video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62754"/>
            <a:ext cx="1577505" cy="22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019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dao</a:t>
            </a:r>
          </a:p>
        </p:txBody>
      </p:sp>
      <p:pic>
        <p:nvPicPr>
          <p:cNvPr id="21506" name="Picture 2" descr="Phạm Hoan: Minh họa bài hát : Tay thơm tay ngoan-Thật đáng ch... | Bài hát, Hình  ảnh, Mỹ thuậ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45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uyên ghép đồng dao thi giáo viên giỏi">
            <a:hlinkClick r:id="" action="ppaction://media"/>
            <a:extLst>
              <a:ext uri="{FF2B5EF4-FFF2-40B4-BE49-F238E27FC236}">
                <a16:creationId xmlns:a16="http://schemas.microsoft.com/office/drawing/2014/main" id="{A45A51DA-FA3C-629E-6674-3B3B53D77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81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images794288_a_du_lich_tren_lung_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8" y="549275"/>
            <a:ext cx="760898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ách chìa bàn tay nói lên điều gì về con người bạn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97168"/>
            <a:ext cx="1483032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 descr="dung-tay-be-van-canh-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3" y="541337"/>
            <a:ext cx="7711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8" name="Picture 2" descr="Võ Tòng đánh hổ trên đồi Cảnh Dương - Truyện dân gi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5"/>
          <a:stretch/>
        </p:blipFill>
        <p:spPr bwMode="auto">
          <a:xfrm>
            <a:off x="685800" y="687387"/>
            <a:ext cx="77724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5791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Tạo hình các con vật từ đôi bàn tay của bé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3179" b="-208"/>
          <a:stretch/>
        </p:blipFill>
        <p:spPr bwMode="auto">
          <a:xfrm>
            <a:off x="838200" y="838200"/>
            <a:ext cx="7772400" cy="44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uyên ghép đồng dao thi giáo viên giỏi">
            <a:hlinkClick r:id="" action="ppaction://media"/>
            <a:extLst>
              <a:ext uri="{FF2B5EF4-FFF2-40B4-BE49-F238E27FC236}">
                <a16:creationId xmlns:a16="http://schemas.microsoft.com/office/drawing/2014/main" id="{4609800E-B9E1-C720-2331-DFA567BA6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1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127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với bóng tay</a:t>
            </a:r>
          </a:p>
        </p:txBody>
      </p:sp>
      <p:pic>
        <p:nvPicPr>
          <p:cNvPr id="1026" name="Picture 2" descr="Rèn kỹ năng đôi tay, trí tưởng tượng cho con từ trò chơi tạo hình với b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background màu nước nền màu xanh l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6"/>
          <a:stretch/>
        </p:blipFill>
        <p:spPr bwMode="auto">
          <a:xfrm>
            <a:off x="13854" y="0"/>
            <a:ext cx="913014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2327" y="548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đồng dao “Tay đẹp”</a:t>
            </a:r>
          </a:p>
        </p:txBody>
      </p:sp>
      <p:pic>
        <p:nvPicPr>
          <p:cNvPr id="22530" name="Picture 2" descr="Tay thơm tay ngoa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1" y="450376"/>
            <a:ext cx="8398932" cy="4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         đẹp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đẹp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          đẹp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dệt vải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vãi rau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4267200" y="4572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ot\Desktop\2tay d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004888" cy="7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4191000" y="2559481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3019319" y="3657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971800" y="4800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buông câu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chặt củi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đắp núi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đào sông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cạo lông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667000" y="457199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1447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731827" y="36576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24384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819400" y="47244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mổ lợn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vượn 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voi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bẻ roi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hổ</a:t>
            </a:r>
          </a:p>
        </p:txBody>
      </p:sp>
      <p:pic>
        <p:nvPicPr>
          <p:cNvPr id="3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09716" y="879202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09716" y="5257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42698" y="41148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2132462" y="3044755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ot\Desktop\tải xuố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9262" b="22058"/>
          <a:stretch/>
        </p:blipFill>
        <p:spPr bwMode="auto">
          <a:xfrm>
            <a:off x="1981200" y="1905000"/>
            <a:ext cx="762000" cy="5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27" y="4876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đồng dao theo hình minh họa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“Tay đẹp”</a:t>
            </a:r>
          </a:p>
        </p:txBody>
      </p:sp>
      <p:pic>
        <p:nvPicPr>
          <p:cNvPr id="2050" name="Picture 2" descr="Bàn tay được ví như bộ não thứ hai của trẻ, 4 bài tập tay cho bé dưới 3  tuổi tăng chỉ số 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3" y="533400"/>
            <a:ext cx="7848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 dấu hiệu cảnh báo sức khỏe qua đôi bàn t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762" r="6328" b="6354"/>
          <a:stretch/>
        </p:blipFill>
        <p:spPr bwMode="auto">
          <a:xfrm>
            <a:off x="685800" y="9906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4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 descr="Mẹo giúp bạn ngăn ngừa lão hóa da tay - Trung tâm trị nám da chuẩn y k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10163" r="21223" b="2770"/>
          <a:stretch/>
        </p:blipFill>
        <p:spPr bwMode="auto">
          <a:xfrm>
            <a:off x="1066800" y="851757"/>
            <a:ext cx="7239000" cy="51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82</Words>
  <Application>Microsoft Office PowerPoint</Application>
  <PresentationFormat>On-screen Show (4:3)</PresentationFormat>
  <Paragraphs>37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kun</cp:lastModifiedBy>
  <cp:revision>26</cp:revision>
  <dcterms:created xsi:type="dcterms:W3CDTF">2022-10-11T07:46:38Z</dcterms:created>
  <dcterms:modified xsi:type="dcterms:W3CDTF">2026-03-26T11:00:23Z</dcterms:modified>
</cp:coreProperties>
</file>