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9"/>
  </p:notesMasterIdLst>
  <p:sldIdLst>
    <p:sldId id="256" r:id="rId2"/>
    <p:sldId id="274" r:id="rId3"/>
    <p:sldId id="268" r:id="rId4"/>
    <p:sldId id="276" r:id="rId5"/>
    <p:sldId id="277" r:id="rId6"/>
    <p:sldId id="280" r:id="rId7"/>
    <p:sldId id="28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BEDB"/>
    <a:srgbClr val="8DBBDD"/>
    <a:srgbClr val="95999B"/>
    <a:srgbClr val="C7E3EF"/>
    <a:srgbClr val="7FB4D9"/>
    <a:srgbClr val="84B7D6"/>
    <a:srgbClr val="5AC9E3"/>
    <a:srgbClr val="5BC9E4"/>
    <a:srgbClr val="95AFC8"/>
    <a:srgbClr val="97B1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09" autoAdjust="0"/>
    <p:restoredTop sz="94704"/>
  </p:normalViewPr>
  <p:slideViewPr>
    <p:cSldViewPr snapToGrid="0" snapToObjects="1">
      <p:cViewPr>
        <p:scale>
          <a:sx n="25" d="100"/>
          <a:sy n="25" d="100"/>
        </p:scale>
        <p:origin x="2342" y="128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12F51-E4D4-4226-82D1-E96E747762D8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93DF62-0E29-4A9F-8243-E8C0BACF2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86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B88C1-C47D-515D-BFD7-FB397D47A8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7A5D19-4353-18AF-EFC2-6F1A422FA2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91C544-3FB7-9E33-7D3F-065EFD3BC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80FE0-6057-8E45-B4EF-65405720DB97}" type="datetimeFigureOut">
              <a:rPr lang="en-VN" smtClean="0"/>
              <a:t>03/26/2026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FCA3A-64B3-5BC2-0F2F-355D02BD3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90A9C-43E9-3F73-6295-76C3A5FA0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C694-8C73-834A-BD19-1DEEA406CD9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9350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194B0-7C39-EC5B-26EA-3E4693F84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B66515-8A3D-5831-5BCC-FD9D2A2635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51B9B-7ED1-4732-8AF3-95A0B0D09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80FE0-6057-8E45-B4EF-65405720DB97}" type="datetimeFigureOut">
              <a:rPr lang="en-VN" smtClean="0"/>
              <a:t>03/26/2026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E44221-EE0E-7481-5918-541D5A1FB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5A979-BAA8-7290-9687-E56DCC819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C694-8C73-834A-BD19-1DEEA406CD9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588030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917B89-682C-7BAD-15D0-44A1BBFFB8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343506-08DA-B703-D30C-9820333517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C773D-E910-85F8-DF46-B058BBDE1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80FE0-6057-8E45-B4EF-65405720DB97}" type="datetimeFigureOut">
              <a:rPr lang="en-VN" smtClean="0"/>
              <a:t>03/26/2026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8622F-44BE-7D58-DB41-33AA124D1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A5D9A6-0615-2187-E5FE-B196D8F23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C694-8C73-834A-BD19-1DEEA406CD9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020956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E641B-4498-EC9D-B049-AE4E195B5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4E4C1-CB1F-99D9-E8CA-5E9F5FF26B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F7B12-507E-6F1E-FDDB-957D517F9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80FE0-6057-8E45-B4EF-65405720DB97}" type="datetimeFigureOut">
              <a:rPr lang="en-VN" smtClean="0"/>
              <a:t>03/26/2026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6A2501-1BB1-C6FA-EF0D-036F080FC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CFCEF7-7391-6F94-2534-AB9D3C433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C694-8C73-834A-BD19-1DEEA406CD9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516612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61730-19E7-F2D2-62A7-F2C34FB22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F56315-B82A-AA0A-F7A2-DE968CCFC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8BFE62-B7FE-C64C-8B61-D4399089A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80FE0-6057-8E45-B4EF-65405720DB97}" type="datetimeFigureOut">
              <a:rPr lang="en-VN" smtClean="0"/>
              <a:t>03/26/2026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F19DA8-FA8D-2569-D864-D80428D2F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C34C4-F9F4-B558-0D1C-01B0FFA7F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C694-8C73-834A-BD19-1DEEA406CD9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478953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D66E1-A7C8-F0BB-1C85-163371674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DAD41-2BBF-D265-04DD-43851E0FC8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451F3B-DA3D-DD35-B977-16EDC2766A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D55DCE-0879-C56C-83DA-BADE86304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80FE0-6057-8E45-B4EF-65405720DB97}" type="datetimeFigureOut">
              <a:rPr lang="en-VN" smtClean="0"/>
              <a:t>03/26/2026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321BD8-C348-304D-6A8B-0E86500B6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F351F7-2910-9D5A-A5EC-272538BD0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C694-8C73-834A-BD19-1DEEA406CD9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359675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A74B4-75A8-C984-3C5F-2B86A8D9F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B41E0D-A799-C76E-72FF-D584A766E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51A6B7-3E90-9AB9-51E6-51F72DCAFE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E0ABAA-765D-C9E6-BC4D-70C5515C11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3E49DB-EA12-2969-EB03-F9F4146AE1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7654A4-B3E8-9776-018A-8946EFD1C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80FE0-6057-8E45-B4EF-65405720DB97}" type="datetimeFigureOut">
              <a:rPr lang="en-VN" smtClean="0"/>
              <a:t>03/26/2026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83F0DC-EFD0-F168-D7F5-E6C91E77E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C3CA93-F8FA-4DE8-183B-96BD829B3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C694-8C73-834A-BD19-1DEEA406CD9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06138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DB50E-F8E4-77FB-2E11-2D79604E8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B4DC11-6121-2056-7EC6-4CBC045E5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80FE0-6057-8E45-B4EF-65405720DB97}" type="datetimeFigureOut">
              <a:rPr lang="en-VN" smtClean="0"/>
              <a:t>03/26/2026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44C883-69B1-E72B-BE74-B67729D3D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124B45-CC80-8EFB-03A9-1811C534E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C694-8C73-834A-BD19-1DEEA406CD9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817625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E5D1F4-755B-FFBC-4DE3-6853D3526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80FE0-6057-8E45-B4EF-65405720DB97}" type="datetimeFigureOut">
              <a:rPr lang="en-VN" smtClean="0"/>
              <a:t>03/26/2026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77623F-D393-104B-5D5E-D10878A0D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09B38E-43D4-F951-3751-02A867CBD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C694-8C73-834A-BD19-1DEEA406CD9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694831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F6E67-D21E-5E35-FD1B-7714F8C93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E05DF-0D85-CA3F-7641-611769B00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78B4B-3DDE-7E0E-ECCB-5D6BD72517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3F513E-07EF-C631-D726-6DCE2DC7D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80FE0-6057-8E45-B4EF-65405720DB97}" type="datetimeFigureOut">
              <a:rPr lang="en-VN" smtClean="0"/>
              <a:t>03/26/2026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E19DB2-1ACF-D1B0-5A69-1C2C0113B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7D92BF-4DFB-D0FA-1E8B-B6E86B0E4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C694-8C73-834A-BD19-1DEEA406CD9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115743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970CB-55C0-FEFB-4C95-E2E4B0B8A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426695-7A37-DE19-69CE-DF5E5E772B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9F16E8-5F1F-FB23-EB5E-F2BD42E9CF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3C68A1-B703-453C-1351-786178424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80FE0-6057-8E45-B4EF-65405720DB97}" type="datetimeFigureOut">
              <a:rPr lang="en-VN" smtClean="0"/>
              <a:t>03/26/2026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FE8387-226E-EF61-6833-34A5D07C8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9B80D7-691C-A7E5-C663-4A9F8AD33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C694-8C73-834A-BD19-1DEEA406CD9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188466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2C55DC-C158-C974-83F1-22565A033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8F7AC4-8116-15B1-A595-8A2EDFE29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CAD9A-65BF-5345-630D-1D930E6D15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80FE0-6057-8E45-B4EF-65405720DB97}" type="datetimeFigureOut">
              <a:rPr lang="en-VN" smtClean="0"/>
              <a:t>03/26/2026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D3AD95-1573-3454-44DE-96E0FD2638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8930D-3DD7-AE18-49D4-F8DA64B345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DC694-8C73-834A-BD19-1DEEA406CD9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61223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17082" y="3591391"/>
            <a:ext cx="73969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000" b="1" u="sng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CHỦ ĐỀ : </a:t>
            </a:r>
            <a:r>
              <a:rPr lang="en-US" sz="2000" b="1" u="sng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ĐỘNG VẬT</a:t>
            </a:r>
            <a:endParaRPr lang="en-US" sz="2000" b="1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GIÁO DỤC PHÁT TRIỂN NHẬN THỨC</a:t>
            </a:r>
          </a:p>
          <a:p>
            <a:pPr algn="ctr"/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solidFill>
                  <a:srgbClr val="D31B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ĐẾM ĐẾN 5. NHẬN BIẾT SO SÁNH ĐỐI TƯỢNG TRONG PHẠM VI 5. SỐ 5</a:t>
            </a:r>
            <a:endParaRPr lang="en-US" sz="2000" dirty="0">
              <a:solidFill>
                <a:srgbClr val="D31BB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 TUỔI: 4 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90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95495" y="1742099"/>
            <a:ext cx="7001019" cy="153888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D31B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D31B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D31B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D31B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40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D31B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D31B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D31B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D31B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D31B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D31B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D31B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D31B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1028" name="Picture 4" descr="Những con vật đáng yêu gif cute đáng yêu nhất siêu tâm trạng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495" y="3905251"/>
            <a:ext cx="1868632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ơn 50 ảnh GIF tuyệt vời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069" y="3521430"/>
            <a:ext cx="1554944" cy="211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013" y="1497977"/>
            <a:ext cx="25146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13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9">
            <a:extLst>
              <a:ext uri="{FF2B5EF4-FFF2-40B4-BE49-F238E27FC236}">
                <a16:creationId xmlns:a16="http://schemas.microsoft.com/office/drawing/2014/main" id="{2C5393DA-02FE-49E4-2F6A-C1BFD5D4F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751" y="284163"/>
            <a:ext cx="9648012" cy="3048000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6" name="Rectangle 12">
            <a:extLst>
              <a:ext uri="{FF2B5EF4-FFF2-40B4-BE49-F238E27FC236}">
                <a16:creationId xmlns:a16="http://schemas.microsoft.com/office/drawing/2014/main" id="{70C0D520-4673-8E59-A127-9F8B973E5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751" y="3429000"/>
            <a:ext cx="9648012" cy="31242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02" name="Text Box 18">
            <a:extLst>
              <a:ext uri="{FF2B5EF4-FFF2-40B4-BE49-F238E27FC236}">
                <a16:creationId xmlns:a16="http://schemas.microsoft.com/office/drawing/2014/main" id="{BE7407D4-AD2B-8D69-1F88-8CE93816D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4363" y="682626"/>
            <a:ext cx="1407758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403" name="Text Box 19">
            <a:extLst>
              <a:ext uri="{FF2B5EF4-FFF2-40B4-BE49-F238E27FC236}">
                <a16:creationId xmlns:a16="http://schemas.microsoft.com/office/drawing/2014/main" id="{86AEB817-FA33-2274-ABEE-B66E0DCC0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8551" y="3448050"/>
            <a:ext cx="1338263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417" name="Text Box 33">
            <a:extLst>
              <a:ext uri="{FF2B5EF4-FFF2-40B4-BE49-F238E27FC236}">
                <a16:creationId xmlns:a16="http://schemas.microsoft.com/office/drawing/2014/main" id="{FF2F42DB-2201-6FFD-6A0A-27BF85E6D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112" y="3368494"/>
            <a:ext cx="1393330" cy="2646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600" b="1" dirty="0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9223" name="AutoShape 32" descr="Nằm mơ thấy cái bát nên đánh ngay cặp số đề nào?">
            <a:extLst>
              <a:ext uri="{FF2B5EF4-FFF2-40B4-BE49-F238E27FC236}">
                <a16:creationId xmlns:a16="http://schemas.microsoft.com/office/drawing/2014/main" id="{73174F68-16F9-3EB4-C2BF-D5C8EAB3A0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5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4" name="AutoShape 36" descr="CHẢO CHỐNG DÍNH ELMICH EI-42028 28CM">
            <a:extLst>
              <a:ext uri="{FF2B5EF4-FFF2-40B4-BE49-F238E27FC236}">
                <a16:creationId xmlns:a16="http://schemas.microsoft.com/office/drawing/2014/main" id="{57CF6990-B02D-C1CA-7C42-0D8CB5F74D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5150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6" name="AutoShape 2" descr="Tải miễn phí Mang Lại Niềm Vui Với Thiết Kế Con Ong đáng Yêu Này! Công cụ  đồ họa | PNG chuyên nghiệp - Pikbest">
            <a:extLst>
              <a:ext uri="{FF2B5EF4-FFF2-40B4-BE49-F238E27FC236}">
                <a16:creationId xmlns:a16="http://schemas.microsoft.com/office/drawing/2014/main" id="{B9C5040A-FEF1-3B83-02CB-6E274438B8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050" name="Picture 2" descr="Một Quả Cam Với Hình ảnh PNG | Vector Và Các Tập Tin PSD | Tải Về Miễn Phí  Trên Pngtree">
            <a:extLst>
              <a:ext uri="{FF2B5EF4-FFF2-40B4-BE49-F238E27FC236}">
                <a16:creationId xmlns:a16="http://schemas.microsoft.com/office/drawing/2014/main" id="{A90DC4E8-A6A9-635F-FA29-E7CC45757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03" y="75866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Một Quả Cam Với Hình ảnh PNG | Vector Và Các Tập Tin PSD | Tải Về Miễn Phí  Trên Pngtree">
            <a:extLst>
              <a:ext uri="{FF2B5EF4-FFF2-40B4-BE49-F238E27FC236}">
                <a16:creationId xmlns:a16="http://schemas.microsoft.com/office/drawing/2014/main" id="{9AD74F83-1E91-341D-54EB-D343F3000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838" y="76593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Một Quả Cam Với Hình ảnh PNG | Vector Và Các Tập Tin PSD | Tải Về Miễn Phí  Trên Pngtree">
            <a:extLst>
              <a:ext uri="{FF2B5EF4-FFF2-40B4-BE49-F238E27FC236}">
                <a16:creationId xmlns:a16="http://schemas.microsoft.com/office/drawing/2014/main" id="{F765004C-5E6A-50D3-9CC0-1B8E8CD80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140" y="73782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Một Quả Cam Với Hình ảnh PNG | Vector Và Các Tập Tin PSD | Tải Về Miễn Phí  Trên Pngtree">
            <a:extLst>
              <a:ext uri="{FF2B5EF4-FFF2-40B4-BE49-F238E27FC236}">
                <a16:creationId xmlns:a16="http://schemas.microsoft.com/office/drawing/2014/main" id="{4E94280C-0613-A220-794E-A9E6F5323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308" y="70493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ình ảnh Một Quả Táo đỏ PNG , Táo đỏ, Quả Táo, Táo Ai PNG trong suốt và  Vector để tải xuống miễn phí">
            <a:extLst>
              <a:ext uri="{FF2B5EF4-FFF2-40B4-BE49-F238E27FC236}">
                <a16:creationId xmlns:a16="http://schemas.microsoft.com/office/drawing/2014/main" id="{2DF78ABD-EA3E-5E6B-5F0F-025896CB3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764" y="4099112"/>
            <a:ext cx="1783975" cy="178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ình ảnh Một Quả Táo đỏ PNG , Táo đỏ, Quả Táo, Táo Ai PNG trong suốt và  Vector để tải xuống miễn phí">
            <a:extLst>
              <a:ext uri="{FF2B5EF4-FFF2-40B4-BE49-F238E27FC236}">
                <a16:creationId xmlns:a16="http://schemas.microsoft.com/office/drawing/2014/main" id="{7F74DF8F-7F73-4523-3D4C-0CBA64634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714" y="4002275"/>
            <a:ext cx="1783975" cy="178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ình ảnh Một Quả Táo đỏ PNG , Táo đỏ, Quả Táo, Táo Ai PNG trong suốt và  Vector để tải xuống miễn phí">
            <a:extLst>
              <a:ext uri="{FF2B5EF4-FFF2-40B4-BE49-F238E27FC236}">
                <a16:creationId xmlns:a16="http://schemas.microsoft.com/office/drawing/2014/main" id="{1C002848-4FFB-2386-E5F0-0594B64D8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882" y="4099112"/>
            <a:ext cx="1783975" cy="178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ình ảnh Một Quả Táo đỏ PNG , Táo đỏ, Quả Táo, Táo Ai PNG trong suốt và  Vector để tải xuống miễn phí">
            <a:extLst>
              <a:ext uri="{FF2B5EF4-FFF2-40B4-BE49-F238E27FC236}">
                <a16:creationId xmlns:a16="http://schemas.microsoft.com/office/drawing/2014/main" id="{97E3711B-322C-75DE-CF2E-24E87A1B9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39" y="4099112"/>
            <a:ext cx="1783975" cy="178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3" dur="20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3" grpId="0" animBg="1" autoUpdateAnimBg="0"/>
      <p:bldP spid="16396" grpId="0" animBg="1" autoUpdateAnimBg="0"/>
      <p:bldP spid="16402" grpId="0"/>
      <p:bldP spid="16403" grpId="0"/>
      <p:bldP spid="16403" grpId="1"/>
      <p:bldP spid="164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6999" y="3105835"/>
            <a:ext cx="78513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b="1" dirty="0">
                <a:latin typeface="+mj-lt"/>
              </a:rPr>
              <a:t> </a:t>
            </a:r>
            <a:r>
              <a:rPr lang="vi-VN" sz="3600" dirty="0"/>
              <a:t/>
            </a:r>
            <a:br>
              <a:rPr lang="vi-VN" sz="3600" dirty="0"/>
            </a:b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26702" y="157561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D31B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 ĐẾN 5. NHẬN BIẾT SO SÁNH ĐỐI TƯỢNG TRONG PHẠM VI 5. SỐ 5</a:t>
            </a:r>
            <a:endParaRPr lang="en-US" dirty="0">
              <a:solidFill>
                <a:srgbClr val="D31BB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731126"/>
      </p:ext>
    </p:extLst>
  </p:cSld>
  <p:clrMapOvr>
    <a:masterClrMapping/>
  </p:clrMapOvr>
  <p:transition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4429" y="920837"/>
            <a:ext cx="7229475" cy="1752600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557841" y="3329780"/>
            <a:ext cx="7229474" cy="1874838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6F456EE-C028-FA0B-9B87-8CB52431EA9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668759" y="607511"/>
            <a:ext cx="1851400" cy="22170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0" b="1" dirty="0">
                <a:solidFill>
                  <a:srgbClr val="0000FF"/>
                </a:solidFill>
                <a:latin typeface="VNI-Avo" pitchFamily="2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6F456EE-C028-FA0B-9B87-8CB52431EA9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729143" y="3245717"/>
            <a:ext cx="1763387" cy="2107239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0" b="1" dirty="0">
                <a:solidFill>
                  <a:srgbClr val="FF0066"/>
                </a:solidFill>
                <a:latin typeface="VNI-Avo" pitchFamily="2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584131-DF18-45D4-79FB-461A87FAE35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9621791" y="3271698"/>
            <a:ext cx="1851401" cy="2107239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0" b="1" dirty="0">
                <a:solidFill>
                  <a:srgbClr val="FF0066"/>
                </a:solidFill>
                <a:latin typeface="VNI-Avo" pitchFamily="2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EBE083-E1B0-6321-394E-1E74B335F21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9527" t="9406" r="25870" b="9406"/>
          <a:stretch>
            <a:fillRect/>
          </a:stretch>
        </p:blipFill>
        <p:spPr>
          <a:xfrm>
            <a:off x="622526" y="1231955"/>
            <a:ext cx="1313418" cy="14712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30C847-E930-4D27-2494-E090B9216A6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9527" t="9406" r="25870" b="9406"/>
          <a:stretch>
            <a:fillRect/>
          </a:stretch>
        </p:blipFill>
        <p:spPr>
          <a:xfrm>
            <a:off x="3401265" y="1231955"/>
            <a:ext cx="1313418" cy="14712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ED12ED-6476-71ED-379D-4726F0791B6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9527" t="9406" r="25870" b="9406"/>
          <a:stretch>
            <a:fillRect/>
          </a:stretch>
        </p:blipFill>
        <p:spPr>
          <a:xfrm>
            <a:off x="4889226" y="1212622"/>
            <a:ext cx="1313418" cy="14712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D0CDED-7DB4-0BE4-E3EA-25798D511A8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9527" t="9406" r="25870" b="9406"/>
          <a:stretch>
            <a:fillRect/>
          </a:stretch>
        </p:blipFill>
        <p:spPr>
          <a:xfrm>
            <a:off x="6333776" y="1254738"/>
            <a:ext cx="1313418" cy="14712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044713-520A-B889-0F39-F3D7AACFE84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9527" t="9406" r="25870" b="9406"/>
          <a:stretch>
            <a:fillRect/>
          </a:stretch>
        </p:blipFill>
        <p:spPr>
          <a:xfrm>
            <a:off x="1956715" y="1212622"/>
            <a:ext cx="1313418" cy="1471229"/>
          </a:xfrm>
          <a:prstGeom prst="rect">
            <a:avLst/>
          </a:prstGeom>
        </p:spPr>
      </p:pic>
      <p:pic>
        <p:nvPicPr>
          <p:cNvPr id="1026" name="Picture 2" descr="Hình ảnh Một Cây Cam PNG , Cây Cam, Cây Xanh, Cây Có Quả PNG trong suốt và  Vector để tải xuống miễn phí">
            <a:extLst>
              <a:ext uri="{FF2B5EF4-FFF2-40B4-BE49-F238E27FC236}">
                <a16:creationId xmlns:a16="http://schemas.microsoft.com/office/drawing/2014/main" id="{627D7C06-C17A-15E4-3840-6EE7685EEA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1" t="5929" r="13612" b="6589"/>
          <a:stretch>
            <a:fillRect/>
          </a:stretch>
        </p:blipFill>
        <p:spPr bwMode="auto">
          <a:xfrm>
            <a:off x="8743255" y="5182549"/>
            <a:ext cx="1370847" cy="158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ình ảnh Một Cây Cam PNG , Cây Cam, Cây Xanh, Cây Có Quả PNG trong suốt và  Vector để tải xuống miễn phí">
            <a:extLst>
              <a:ext uri="{FF2B5EF4-FFF2-40B4-BE49-F238E27FC236}">
                <a16:creationId xmlns:a16="http://schemas.microsoft.com/office/drawing/2014/main" id="{3F7B8EC4-C206-5559-4A98-27B88FA8B1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1" t="5929" r="13612" b="6589"/>
          <a:stretch>
            <a:fillRect/>
          </a:stretch>
        </p:blipFill>
        <p:spPr bwMode="auto">
          <a:xfrm>
            <a:off x="7813904" y="3623276"/>
            <a:ext cx="1370847" cy="158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ình ảnh Một Cây Cam PNG , Cây Cam, Cây Xanh, Cây Có Quả PNG trong suốt và  Vector để tải xuống miễn phí">
            <a:extLst>
              <a:ext uri="{FF2B5EF4-FFF2-40B4-BE49-F238E27FC236}">
                <a16:creationId xmlns:a16="http://schemas.microsoft.com/office/drawing/2014/main" id="{CA379502-A4BF-FC10-494E-2377EF6EAD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1" t="5929" r="13612" b="6589"/>
          <a:stretch>
            <a:fillRect/>
          </a:stretch>
        </p:blipFill>
        <p:spPr bwMode="auto">
          <a:xfrm>
            <a:off x="9254905" y="3704194"/>
            <a:ext cx="1370847" cy="158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ình ảnh Một Cây Cam PNG , Cây Cam, Cây Xanh, Cây Có Quả PNG trong suốt và  Vector để tải xuống miễn phí">
            <a:extLst>
              <a:ext uri="{FF2B5EF4-FFF2-40B4-BE49-F238E27FC236}">
                <a16:creationId xmlns:a16="http://schemas.microsoft.com/office/drawing/2014/main" id="{EF0049EB-9D1F-1EE3-2324-D845DD132B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1" t="5929" r="13612" b="6589"/>
          <a:stretch>
            <a:fillRect/>
          </a:stretch>
        </p:blipFill>
        <p:spPr bwMode="auto">
          <a:xfrm>
            <a:off x="7387323" y="5234512"/>
            <a:ext cx="1370847" cy="158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ình ảnh Một Cây Cam PNG , Cây Cam, Cây Xanh, Cây Có Quả PNG trong suốt và  Vector để tải xuống miễn phí">
            <a:extLst>
              <a:ext uri="{FF2B5EF4-FFF2-40B4-BE49-F238E27FC236}">
                <a16:creationId xmlns:a16="http://schemas.microsoft.com/office/drawing/2014/main" id="{00DD496E-47D0-79A2-3DB1-A9AA71E089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1" t="5929" r="13612" b="6589"/>
          <a:stretch>
            <a:fillRect/>
          </a:stretch>
        </p:blipFill>
        <p:spPr bwMode="auto">
          <a:xfrm>
            <a:off x="6269283" y="3476528"/>
            <a:ext cx="1370847" cy="158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25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48148E-6 L -0.59297 -0.02338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48" y="-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-0.60859 -0.0162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30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22222E-6 L -0.33425 -0.25555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19" y="-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81481E-6 L -0.32162 -0.24467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81" y="-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animBg="1"/>
      <p:bldP spid="22" grpId="1" animBg="1"/>
      <p:bldP spid="23" grpId="0" animBg="1"/>
      <p:bldP spid="29" grpId="0" animBg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6F456EE-C028-FA0B-9B87-8CB52431EA9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871290" y="478258"/>
            <a:ext cx="1524000" cy="1905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8000" b="1" dirty="0">
                <a:solidFill>
                  <a:srgbClr val="FF0000"/>
                </a:solidFill>
                <a:latin typeface="VNI avo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F456EE-C028-FA0B-9B87-8CB52431EA9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871290" y="2857707"/>
            <a:ext cx="1524000" cy="1810720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0" b="1" dirty="0">
                <a:solidFill>
                  <a:srgbClr val="FF0066"/>
                </a:solidFill>
                <a:latin typeface="VNI-Avo" pitchFamily="2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371600" y="447925"/>
            <a:ext cx="7022805" cy="1792037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355651" y="2700670"/>
            <a:ext cx="7022805" cy="1871330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B63372-4A05-FB46-F1DD-39B2CD8D75C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9527" t="9406" r="25870" b="9406"/>
          <a:stretch>
            <a:fillRect/>
          </a:stretch>
        </p:blipFill>
        <p:spPr>
          <a:xfrm>
            <a:off x="1515661" y="608328"/>
            <a:ext cx="1313418" cy="14712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A31C5C-5102-1FE5-159F-20250CC8758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9527" t="9406" r="25870" b="9406"/>
          <a:stretch>
            <a:fillRect/>
          </a:stretch>
        </p:blipFill>
        <p:spPr>
          <a:xfrm>
            <a:off x="4226293" y="662186"/>
            <a:ext cx="1313418" cy="14712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B5C923-FF83-5F39-F06B-A9BCA80CE4C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9527" t="9406" r="25870" b="9406"/>
          <a:stretch>
            <a:fillRect/>
          </a:stretch>
        </p:blipFill>
        <p:spPr>
          <a:xfrm>
            <a:off x="5550420" y="662185"/>
            <a:ext cx="1313418" cy="14712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8CF750-7E8A-C2A7-5EBB-7EBD0A7F0A6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9527" t="9406" r="25870" b="9406"/>
          <a:stretch>
            <a:fillRect/>
          </a:stretch>
        </p:blipFill>
        <p:spPr>
          <a:xfrm>
            <a:off x="6863838" y="662186"/>
            <a:ext cx="1313418" cy="14712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94C080-9450-476D-28EE-F69756B2301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9527" t="9406" r="25870" b="9406"/>
          <a:stretch>
            <a:fillRect/>
          </a:stretch>
        </p:blipFill>
        <p:spPr>
          <a:xfrm>
            <a:off x="2937653" y="662184"/>
            <a:ext cx="1313418" cy="1471229"/>
          </a:xfrm>
          <a:prstGeom prst="rect">
            <a:avLst/>
          </a:prstGeom>
        </p:spPr>
      </p:pic>
      <p:pic>
        <p:nvPicPr>
          <p:cNvPr id="17" name="Picture 2" descr="Hình ảnh Một Cây Cam PNG , Cây Cam, Cây Xanh, Cây Có Quả PNG trong suốt và  Vector để tải xuống miễn phí">
            <a:extLst>
              <a:ext uri="{FF2B5EF4-FFF2-40B4-BE49-F238E27FC236}">
                <a16:creationId xmlns:a16="http://schemas.microsoft.com/office/drawing/2014/main" id="{2C1710DE-DB78-05A4-1D70-ADBBDA453A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1" t="5929" r="13612" b="6589"/>
          <a:stretch>
            <a:fillRect/>
          </a:stretch>
        </p:blipFill>
        <p:spPr bwMode="auto">
          <a:xfrm>
            <a:off x="1458232" y="2845664"/>
            <a:ext cx="1370847" cy="158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ình ảnh Một Cây Cam PNG , Cây Cam, Cây Xanh, Cây Có Quả PNG trong suốt và  Vector để tải xuống miễn phí">
            <a:extLst>
              <a:ext uri="{FF2B5EF4-FFF2-40B4-BE49-F238E27FC236}">
                <a16:creationId xmlns:a16="http://schemas.microsoft.com/office/drawing/2014/main" id="{A564AD0D-521A-ACA6-F098-654EB6BE0F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1" t="5929" r="13612" b="6589"/>
          <a:stretch>
            <a:fillRect/>
          </a:stretch>
        </p:blipFill>
        <p:spPr bwMode="auto">
          <a:xfrm>
            <a:off x="2841478" y="2918161"/>
            <a:ext cx="1370847" cy="158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ình ảnh Một Cây Cam PNG , Cây Cam, Cây Xanh, Cây Có Quả PNG trong suốt và  Vector để tải xuống miễn phí">
            <a:extLst>
              <a:ext uri="{FF2B5EF4-FFF2-40B4-BE49-F238E27FC236}">
                <a16:creationId xmlns:a16="http://schemas.microsoft.com/office/drawing/2014/main" id="{CA5B0C7E-946B-B500-62A2-34CA475A35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1" t="5929" r="13612" b="6589"/>
          <a:stretch>
            <a:fillRect/>
          </a:stretch>
        </p:blipFill>
        <p:spPr bwMode="auto">
          <a:xfrm>
            <a:off x="4218126" y="2845664"/>
            <a:ext cx="1370847" cy="158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ình ảnh Một Cây Cam PNG , Cây Cam, Cây Xanh, Cây Có Quả PNG trong suốt và  Vector để tải xuống miễn phí">
            <a:extLst>
              <a:ext uri="{FF2B5EF4-FFF2-40B4-BE49-F238E27FC236}">
                <a16:creationId xmlns:a16="http://schemas.microsoft.com/office/drawing/2014/main" id="{8A726DC3-9029-1B41-B256-067177201E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1" t="5929" r="13612" b="6589"/>
          <a:stretch>
            <a:fillRect/>
          </a:stretch>
        </p:blipFill>
        <p:spPr bwMode="auto">
          <a:xfrm>
            <a:off x="5595572" y="2857707"/>
            <a:ext cx="1370847" cy="158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ình ảnh Một Cây Cam PNG , Cây Cam, Cây Xanh, Cây Có Quả PNG trong suốt và  Vector để tải xuống miễn phí">
            <a:extLst>
              <a:ext uri="{FF2B5EF4-FFF2-40B4-BE49-F238E27FC236}">
                <a16:creationId xmlns:a16="http://schemas.microsoft.com/office/drawing/2014/main" id="{1E1C24CE-5CC7-DA10-78B1-FA267BA01D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1" t="5929" r="13612" b="6589"/>
          <a:stretch>
            <a:fillRect/>
          </a:stretch>
        </p:blipFill>
        <p:spPr bwMode="auto">
          <a:xfrm>
            <a:off x="6935723" y="2829715"/>
            <a:ext cx="1370847" cy="158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14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-0.00026 0.32824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6412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-0.00026 0.3328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6644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0.00182 0.33426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6713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0.00417 0.34352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7176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6 L 0.01342 0.33588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" y="16782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6 L 0.01458 0.32338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16157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0.00573 0.32963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33" grpId="0" animBg="1"/>
      <p:bldP spid="3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105786" y="1935126"/>
            <a:ext cx="6896786" cy="1951074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F456EE-C028-FA0B-9B87-8CB52431EA9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993216" y="1600200"/>
            <a:ext cx="1673168" cy="2590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8000" b="1" dirty="0">
                <a:solidFill>
                  <a:srgbClr val="0000FF"/>
                </a:solidFill>
                <a:latin typeface="VNI avo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AE3D62-B510-B69B-92E3-A5A25C22C00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527" t="9406" r="25870" b="9406"/>
          <a:stretch>
            <a:fillRect/>
          </a:stretch>
        </p:blipFill>
        <p:spPr>
          <a:xfrm>
            <a:off x="1183542" y="2159985"/>
            <a:ext cx="1313418" cy="14712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00E82D-6202-0119-75FF-D7041F810C7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527" t="9406" r="25870" b="9406"/>
          <a:stretch>
            <a:fillRect/>
          </a:stretch>
        </p:blipFill>
        <p:spPr>
          <a:xfrm>
            <a:off x="3936348" y="2192768"/>
            <a:ext cx="1313418" cy="14712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B871C2-6315-B415-9F7E-97C184231CE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527" t="9406" r="25870" b="9406"/>
          <a:stretch>
            <a:fillRect/>
          </a:stretch>
        </p:blipFill>
        <p:spPr>
          <a:xfrm>
            <a:off x="5203878" y="2192768"/>
            <a:ext cx="1313418" cy="14712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B2EFF1-D2A0-5155-BF99-A3DDC44CC6A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527" t="9406" r="25870" b="9406"/>
          <a:stretch>
            <a:fillRect/>
          </a:stretch>
        </p:blipFill>
        <p:spPr>
          <a:xfrm>
            <a:off x="6508355" y="2175048"/>
            <a:ext cx="1313418" cy="14712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B404FF-F283-8ECD-184D-C4919259E31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527" t="9406" r="25870" b="9406"/>
          <a:stretch>
            <a:fillRect/>
          </a:stretch>
        </p:blipFill>
        <p:spPr>
          <a:xfrm>
            <a:off x="2442131" y="2159985"/>
            <a:ext cx="1313418" cy="147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00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E:\Them bot chia nhom co 8 doi tuong thanh 2 phan\data\asimages\{CB58BEC2-7416-4317-9504-742B095B0450}_19.png&quot;/&gt;&lt;left val=&quot;599&quot;/&gt;&lt;top val=&quot;-3&quot;/&gt;&lt;width val=&quot;170&quot;/&gt;&lt;height val=&quot;203&quot;/&gt;&lt;hasText val=&quot;1&quot;/&gt;&lt;/Image&gt;&lt;/ThreeDShapeInfo&gt;"/>
  <p:tag name="PRESENTER_SHAPEINFO" val="&lt;ThreeDShapeInfo&gt;&lt;uuid val=&quot;{5274EA98-D35E-42DE-B5F5-5CD866970EBE}&quot;/&gt;&lt;isInvalidForFieldText val=&quot;1&quot;/&gt;&lt;Image&gt;&lt;filename val=&quot;E:\Them bot chia nhom co 8 doi tuong thanh 2 phan\data\asimages\{5274EA98-D35E-42DE-B5F5-5CD866970EBE}_19_S.png&quot;/&gt;&lt;left val=&quot;645&quot;/&gt;&lt;top val=&quot;29&quot;/&gt;&lt;width val=&quot;76&quot;/&gt;&lt;height val=&quot;111&quot;/&gt;&lt;hasText val=&quot;0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E:\Them bot chia nhom co 8 doi tuong thanh 2 phan\data\asimages\{CB58BEC2-7416-4317-9504-742B095B0450}_19.png&quot;/&gt;&lt;left val=&quot;599&quot;/&gt;&lt;top val=&quot;-3&quot;/&gt;&lt;width val=&quot;170&quot;/&gt;&lt;height val=&quot;203&quot;/&gt;&lt;hasText val=&quot;1&quot;/&gt;&lt;/Image&gt;&lt;/ThreeDShapeInfo&gt;"/>
  <p:tag name="PRESENTER_SHAPEINFO" val="&lt;ThreeDShapeInfo&gt;&lt;uuid val=&quot;{5274EA98-D35E-42DE-B5F5-5CD866970EBE}&quot;/&gt;&lt;isInvalidForFieldText val=&quot;1&quot;/&gt;&lt;Image&gt;&lt;filename val=&quot;E:\Them bot chia nhom co 8 doi tuong thanh 2 phan\data\asimages\{5274EA98-D35E-42DE-B5F5-5CD866970EBE}_19_S.png&quot;/&gt;&lt;left val=&quot;645&quot;/&gt;&lt;top val=&quot;29&quot;/&gt;&lt;width val=&quot;76&quot;/&gt;&lt;height val=&quot;111&quot;/&gt;&lt;hasText val=&quot;0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E:\Them bot chia nhom co 8 doi tuong thanh 2 phan\data\asimages\{CB58BEC2-7416-4317-9504-742B095B0450}_19.png&quot;/&gt;&lt;left val=&quot;599&quot;/&gt;&lt;top val=&quot;-3&quot;/&gt;&lt;width val=&quot;170&quot;/&gt;&lt;height val=&quot;203&quot;/&gt;&lt;hasText val=&quot;1&quot;/&gt;&lt;/Image&gt;&lt;/ThreeDShapeInfo&gt;"/>
  <p:tag name="PRESENTER_SHAPEINFO" val="&lt;ThreeDShapeInfo&gt;&lt;uuid val=&quot;{5274EA98-D35E-42DE-B5F5-5CD866970EBE}&quot;/&gt;&lt;isInvalidForFieldText val=&quot;1&quot;/&gt;&lt;Image&gt;&lt;filename val=&quot;E:\Them bot chia nhom co 8 doi tuong thanh 2 phan\data\asimages\{5274EA98-D35E-42DE-B5F5-5CD866970EBE}_19_S.png&quot;/&gt;&lt;left val=&quot;645&quot;/&gt;&lt;top val=&quot;29&quot;/&gt;&lt;width val=&quot;76&quot;/&gt;&lt;height val=&quot;111&quot;/&gt;&lt;hasText val=&quot;0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E:\Them bot chia nhom co 8 doi tuong thanh 2 phan\data\asimages\{CB58BEC2-7416-4317-9504-742B095B0450}_19.png&quot;/&gt;&lt;left val=&quot;599&quot;/&gt;&lt;top val=&quot;-3&quot;/&gt;&lt;width val=&quot;170&quot;/&gt;&lt;height val=&quot;203&quot;/&gt;&lt;hasText val=&quot;1&quot;/&gt;&lt;/Image&gt;&lt;/ThreeDShapeInfo&gt;"/>
  <p:tag name="PRESENTER_SHAPEINFO" val="&lt;ThreeDShapeInfo&gt;&lt;uuid val=&quot;{5274EA98-D35E-42DE-B5F5-5CD866970EBE}&quot;/&gt;&lt;isInvalidForFieldText val=&quot;1&quot;/&gt;&lt;Image&gt;&lt;filename val=&quot;E:\Them bot chia nhom co 8 doi tuong thanh 2 phan\data\asimages\{5274EA98-D35E-42DE-B5F5-5CD866970EBE}_19_S.png&quot;/&gt;&lt;left val=&quot;645&quot;/&gt;&lt;top val=&quot;29&quot;/&gt;&lt;width val=&quot;76&quot;/&gt;&lt;height val=&quot;111&quot;/&gt;&lt;hasText val=&quot;0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E:\Them bot chia nhom co 8 doi tuong thanh 2 phan\data\asimages\{CB58BEC2-7416-4317-9504-742B095B0450}_19.png&quot;/&gt;&lt;left val=&quot;599&quot;/&gt;&lt;top val=&quot;-3&quot;/&gt;&lt;width val=&quot;170&quot;/&gt;&lt;height val=&quot;203&quot;/&gt;&lt;hasText val=&quot;1&quot;/&gt;&lt;/Image&gt;&lt;/ThreeDShapeInfo&gt;"/>
  <p:tag name="PRESENTER_SHAPEINFO" val="&lt;ThreeDShapeInfo&gt;&lt;uuid val=&quot;{5274EA98-D35E-42DE-B5F5-5CD866970EBE}&quot;/&gt;&lt;isInvalidForFieldText val=&quot;1&quot;/&gt;&lt;Image&gt;&lt;filename val=&quot;E:\Them bot chia nhom co 8 doi tuong thanh 2 phan\data\asimages\{5274EA98-D35E-42DE-B5F5-5CD866970EBE}_19_S.png&quot;/&gt;&lt;left val=&quot;645&quot;/&gt;&lt;top val=&quot;29&quot;/&gt;&lt;width val=&quot;76&quot;/&gt;&lt;height val=&quot;111&quot;/&gt;&lt;hasText val=&quot;0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E:\Them bot chia nhom co 8 doi tuong thanh 2 phan\data\asimages\{CB58BEC2-7416-4317-9504-742B095B0450}_19.png&quot;/&gt;&lt;left val=&quot;599&quot;/&gt;&lt;top val=&quot;-3&quot;/&gt;&lt;width val=&quot;170&quot;/&gt;&lt;height val=&quot;203&quot;/&gt;&lt;hasText val=&quot;1&quot;/&gt;&lt;/Image&gt;&lt;/ThreeDShapeInfo&gt;"/>
  <p:tag name="PRESENTER_SHAPEINFO" val="&lt;ThreeDShapeInfo&gt;&lt;uuid val=&quot;{5274EA98-D35E-42DE-B5F5-5CD866970EBE}&quot;/&gt;&lt;isInvalidForFieldText val=&quot;1&quot;/&gt;&lt;Image&gt;&lt;filename val=&quot;E:\Them bot chia nhom co 8 doi tuong thanh 2 phan\data\asimages\{5274EA98-D35E-42DE-B5F5-5CD866970EBE}_19_S.png&quot;/&gt;&lt;left val=&quot;645&quot;/&gt;&lt;top val=&quot;29&quot;/&gt;&lt;width val=&quot;76&quot;/&gt;&lt;height val=&quot;111&quot;/&gt;&lt;hasText val=&quot;0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</TotalTime>
  <Words>79</Words>
  <Application>Microsoft Office PowerPoint</Application>
  <PresentationFormat>Widescreen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VNI avo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kun</cp:lastModifiedBy>
  <cp:revision>83</cp:revision>
  <dcterms:created xsi:type="dcterms:W3CDTF">2025-03-16T12:47:37Z</dcterms:created>
  <dcterms:modified xsi:type="dcterms:W3CDTF">2026-03-26T12:30:49Z</dcterms:modified>
</cp:coreProperties>
</file>