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89" r:id="rId2"/>
  </p:sldMasterIdLst>
  <p:notesMasterIdLst>
    <p:notesMasterId r:id="rId10"/>
  </p:notesMasterIdLst>
  <p:sldIdLst>
    <p:sldId id="318" r:id="rId3"/>
    <p:sldId id="320" r:id="rId4"/>
    <p:sldId id="275" r:id="rId5"/>
    <p:sldId id="303" r:id="rId6"/>
    <p:sldId id="308" r:id="rId7"/>
    <p:sldId id="311" r:id="rId8"/>
    <p:sldId id="302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FFFFCC"/>
    <a:srgbClr val="FF3300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7" d="100"/>
          <a:sy n="87" d="100"/>
        </p:scale>
        <p:origin x="79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C83B32-27BE-4DA1-BD5D-8BC24F4929B4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05F6FB-6613-4966-A30A-235DE26235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43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A938E4-7897-43D9-8B05-84638AA6DE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0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89434-0473-412D-A22C-AD6B8CE50D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A550F-91EA-4CA5-B10F-46144A7AB3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71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613F114-CA5B-425F-B55E-062EF4009F44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241647C1-F1AB-4762-A9A6-49E2189D3A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5775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D2F6A60-91C6-4BDF-8E75-8D2EDC8A74CE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8E7E5E87-08EE-4402-975B-D1C95694E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56033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F82D872-8CCB-40C6-9912-37748AA33A9C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A29FF80D-C806-4AC6-9E6E-806F01586A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0682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A78FB22-2B28-40E7-A1E4-BBC58CEE74FD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B2BBE6F5-57A3-49AF-8F7E-F62CEFCC6C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39132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D10DE37-648D-47D4-A35B-68AF3218A7CB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0916BE3D-A18B-460D-83D9-E885EF6079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68327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7CFF210-C809-4D4E-A846-D50D48D8B29B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2E029821-7B89-4CB7-9C11-394F2C1638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21433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F5289E5-7920-4F48-A89C-552355BC0F0E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1C27C9A7-23A0-4532-8358-C92DC2AA67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449063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17FE97B-9A29-4C8C-A163-C5B99083822D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3A852938-F5D4-4C10-BF4F-4E51435555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537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E057C-201C-43D1-A30B-A4736709CC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25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EE2248D-C8FC-42DC-97B4-7F4F8C924E11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4DB5E6BC-14B0-4DD7-8E27-77C1C6FB11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75579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F25563-B426-45EB-8D71-0B03CCCD28B2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9D2A0D54-BF90-4619-89A6-89ECF2C46B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76679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53B09EE-FA28-492D-88B9-DF82BAF2D2C4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C7E943C2-AAB8-4125-925B-CA420F390D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9482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7E7BA1-83EF-416D-A9F0-AB01A7BA09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0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8B3BD-5A42-4C37-9C96-8E3734DFC5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6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0F5DBC-7527-447E-B84F-827ED27AD0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7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68D18-B6CF-4165-86B3-7C01497312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4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5F0306-5519-4A0B-8D7A-55474695E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6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950CD-3149-4774-9807-41199CD668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6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4B0BF-78DA-4962-A52E-BAD3A86277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0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61764B7-BD16-444A-A635-D4B318FA9B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1" r:id="rId1"/>
    <p:sldLayoutId id="2147484622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708DF42-75B2-4CAB-97AB-FFA8DB3CCB28}" type="datetimeFigureOut">
              <a:rPr lang="en-US"/>
              <a:pPr>
                <a:defRPr/>
              </a:pPr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31C08B4-9E05-4522-9234-31F65EB3D5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Users\Trang\Desktop\KissTheRain-Yiruma_34qne.mp3" TargetMode="Externa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Trang\Desktop\KissTheRain-Yiruma_34qne.mp3" TargetMode="Externa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hình nền làm elearning">
            <a:extLst>
              <a:ext uri="{FF2B5EF4-FFF2-40B4-BE49-F238E27FC236}">
                <a16:creationId xmlns:a16="http://schemas.microsoft.com/office/drawing/2014/main" id="{05356D91-CD52-F45B-C016-D03A7ECE3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273" y="-63515"/>
            <a:ext cx="92456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73BB2CC-8427-68F1-CA5E-A861EFB23092}"/>
              </a:ext>
            </a:extLst>
          </p:cNvPr>
          <p:cNvSpPr/>
          <p:nvPr/>
        </p:nvSpPr>
        <p:spPr>
          <a:xfrm>
            <a:off x="309716" y="3191725"/>
            <a:ext cx="823172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LÀM QUEN VỚI TOÁN:</a:t>
            </a:r>
          </a:p>
          <a:p>
            <a:pPr algn="ctr"/>
            <a:r>
              <a:rPr lang="en-US" sz="32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Dạy</a:t>
            </a:r>
            <a:r>
              <a:rPr lang="en-US" sz="32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trẻ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cap="none" spc="0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sắp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cap="none" spc="0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xếp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cap="none" spc="0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theo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cap="none" spc="0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quy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b="1" cap="none" spc="0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tắc</a:t>
            </a:r>
            <a:r>
              <a:rPr lang="en-US" sz="3200" b="1" cap="none" spc="0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</a:p>
          <a:p>
            <a:pPr algn="ctr"/>
            <a:r>
              <a:rPr lang="en-US" sz="2400" b="1" kern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400" b="1" kern="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sz="2400" b="1" kern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kern="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tượng</a:t>
            </a:r>
            <a:r>
              <a:rPr lang="en-US" sz="2400" b="1" kern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kern="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b="1" kern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kern="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2400" b="1" kern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400" b="1" kern="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mũ</a:t>
            </a:r>
            <a:endParaRPr lang="en-US" sz="2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.VnTime" pitchFamily="34" charset="0"/>
            </a:endParaRPr>
          </a:p>
        </p:txBody>
      </p:sp>
      <p:pic>
        <p:nvPicPr>
          <p:cNvPr id="10" name="Picture 12" descr="Hoa">
            <a:extLst>
              <a:ext uri="{FF2B5EF4-FFF2-40B4-BE49-F238E27FC236}">
                <a16:creationId xmlns:a16="http://schemas.microsoft.com/office/drawing/2014/main" id="{D374385C-57CC-39D0-B299-C8521C4F88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297766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Hoa">
            <a:extLst>
              <a:ext uri="{FF2B5EF4-FFF2-40B4-BE49-F238E27FC236}">
                <a16:creationId xmlns:a16="http://schemas.microsoft.com/office/drawing/2014/main" id="{BED46378-C841-0A45-9228-A238938E7D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321" y="2386955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 descr="Hoa">
            <a:extLst>
              <a:ext uri="{FF2B5EF4-FFF2-40B4-BE49-F238E27FC236}">
                <a16:creationId xmlns:a16="http://schemas.microsoft.com/office/drawing/2014/main" id="{BA6FD858-F0B0-3813-10B0-D7149E1662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656" y="2678684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Hoa">
            <a:extLst>
              <a:ext uri="{FF2B5EF4-FFF2-40B4-BE49-F238E27FC236}">
                <a16:creationId xmlns:a16="http://schemas.microsoft.com/office/drawing/2014/main" id="{A6C7FBBD-255F-73BE-23D9-CB89F8D58F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708" y="610455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 descr="Hoa">
            <a:extLst>
              <a:ext uri="{FF2B5EF4-FFF2-40B4-BE49-F238E27FC236}">
                <a16:creationId xmlns:a16="http://schemas.microsoft.com/office/drawing/2014/main" id="{497F3C7C-8B39-0FF9-9657-1B69A9F3EE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256" y="4309242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 descr="Hoa">
            <a:extLst>
              <a:ext uri="{FF2B5EF4-FFF2-40B4-BE49-F238E27FC236}">
                <a16:creationId xmlns:a16="http://schemas.microsoft.com/office/drawing/2014/main" id="{C74D6038-D8D8-DB79-4428-8B58BBFCF6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01" y="119210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2" descr="Hoa">
            <a:extLst>
              <a:ext uri="{FF2B5EF4-FFF2-40B4-BE49-F238E27FC236}">
                <a16:creationId xmlns:a16="http://schemas.microsoft.com/office/drawing/2014/main" id="{14CC1A56-E2CB-D4BB-137C-23478F8F27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0" y="5743190"/>
            <a:ext cx="1066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69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2049F79A-AB03-C6ED-EB74-0E3F9190D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" y="-16804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WordArt 5">
            <a:extLst>
              <a:ext uri="{FF2B5EF4-FFF2-40B4-BE49-F238E27FC236}">
                <a16:creationId xmlns:a16="http://schemas.microsoft.com/office/drawing/2014/main" id="{8536156F-C201-3994-5A4F-B09918EA67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1680" y="1916832"/>
            <a:ext cx="5832648" cy="15658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772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Trò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chơi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: </a:t>
            </a:r>
          </a:p>
          <a:p>
            <a:pPr algn="ctr" eaLnBrk="1" hangingPunct="1">
              <a:defRPr/>
            </a:pP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Vũ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điệu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hoá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đá</a:t>
            </a:r>
            <a:endParaRPr lang="vi-VN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457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7" name="KissTheRain-Yiruma_34qne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3557588"/>
            <a:ext cx="609600" cy="609600"/>
          </a:xfrm>
        </p:spPr>
      </p:pic>
      <p:pic>
        <p:nvPicPr>
          <p:cNvPr id="29700" name="Picture 2" descr="Kết quả hình ảnh cho hình nền làm elearn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56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3546" y="2339634"/>
            <a:ext cx="8458200" cy="15151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 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  <a:cs typeface="Arial"/>
              </a:rPr>
              <a:t>Ôn quy tắc 1:1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2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2" descr="Kết quả hình ảnh cho hình nền làm elear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56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65920" y="2132856"/>
            <a:ext cx="8054552" cy="18840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40"/>
              </a:avLst>
            </a:prstTxWarp>
          </a:bodyPr>
          <a:lstStyle/>
          <a:p>
            <a:pPr algn="ctr">
              <a:defRPr/>
            </a:pP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/c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: Ai thông minh nhất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26271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" y="1070610"/>
            <a:ext cx="597408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GB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41" y="2499938"/>
            <a:ext cx="1187024" cy="15954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" y="2689482"/>
            <a:ext cx="1120922" cy="22832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479" y="2445069"/>
            <a:ext cx="1248879" cy="1524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800" y="2576503"/>
            <a:ext cx="1120922" cy="25222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940" y="2495959"/>
            <a:ext cx="1248879" cy="1524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612" y="2566377"/>
            <a:ext cx="1187024" cy="15954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01" y="2484504"/>
            <a:ext cx="1187024" cy="159543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056583" y="2948597"/>
            <a:ext cx="1046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628" y="5098723"/>
            <a:ext cx="78486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401" y="4739874"/>
            <a:ext cx="1120922" cy="252222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352052" y="5098723"/>
            <a:ext cx="82520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749" y="4532924"/>
            <a:ext cx="1248879" cy="1524000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7380969" y="895601"/>
            <a:ext cx="1571208" cy="123333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7500" b="1" dirty="0">
                <a:solidFill>
                  <a:srgbClr val="FF0000"/>
                </a:solidFill>
                <a:latin typeface="+mj-lt"/>
              </a:rPr>
              <a:t>1</a:t>
            </a:r>
            <a:endParaRPr lang="en-US" sz="7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380968" y="883582"/>
            <a:ext cx="1571208" cy="123333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7500" b="1" dirty="0">
                <a:solidFill>
                  <a:srgbClr val="FF0000"/>
                </a:solidFill>
                <a:latin typeface="+mj-lt"/>
              </a:rPr>
              <a:t>2</a:t>
            </a:r>
            <a:endParaRPr lang="en-US" sz="7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380969" y="883582"/>
            <a:ext cx="1571208" cy="123333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7500" b="1" dirty="0">
                <a:solidFill>
                  <a:srgbClr val="FF0000"/>
                </a:solidFill>
                <a:latin typeface="+mj-lt"/>
              </a:rPr>
              <a:t>3</a:t>
            </a:r>
            <a:endParaRPr lang="en-US" sz="7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380969" y="921064"/>
            <a:ext cx="1571208" cy="123333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7500" b="1" dirty="0">
                <a:solidFill>
                  <a:srgbClr val="FF0000"/>
                </a:solidFill>
                <a:latin typeface="+mj-lt"/>
              </a:rPr>
              <a:t>4</a:t>
            </a:r>
            <a:endParaRPr lang="en-US" sz="7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392188" y="868850"/>
            <a:ext cx="1571208" cy="127690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7500" b="1" dirty="0">
                <a:solidFill>
                  <a:srgbClr val="FF0000"/>
                </a:solidFill>
                <a:latin typeface="+mj-lt"/>
              </a:rPr>
              <a:t>5</a:t>
            </a:r>
            <a:endParaRPr lang="en-US" sz="75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7F8C1D-070F-69BF-4CF1-895B5089944C}"/>
              </a:ext>
            </a:extLst>
          </p:cNvPr>
          <p:cNvSpPr txBox="1"/>
          <p:nvPr/>
        </p:nvSpPr>
        <p:spPr>
          <a:xfrm>
            <a:off x="8046470" y="2842460"/>
            <a:ext cx="1288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25BAF97-7707-D1DE-B145-75BFE0A728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140" y="2445069"/>
            <a:ext cx="124887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24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6" name="KissTheRain-Yiruma_34qne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3557588"/>
            <a:ext cx="609600" cy="609600"/>
          </a:xfrm>
        </p:spPr>
      </p:pic>
      <p:pic>
        <p:nvPicPr>
          <p:cNvPr id="23556" name="Picture 2" descr="Kết quả hình ảnh cho hình nền làm elearn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501" y="90488"/>
            <a:ext cx="92456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387747" y="1651880"/>
            <a:ext cx="6840760" cy="18722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8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T/C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: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</a:p>
          <a:p>
            <a:pPr algn="ctr">
              <a:defRPr/>
            </a:pP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Thi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xem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đội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nào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giỏi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1136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8676" name="Picture 2" descr="C:\Users\Trang\Desktop\14440709_1183510735040535_3265274679073122075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447800" y="2133600"/>
            <a:ext cx="62484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6"/>
              </a:avLst>
            </a:prstTxWarp>
          </a:bodyPr>
          <a:lstStyle/>
          <a:p>
            <a:pPr algn="ctr">
              <a:defRPr/>
            </a:pP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  <a:p>
            <a:pPr algn="ctr">
              <a:defRPr/>
            </a:pP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000076"/>
                    </a:gs>
                    <a:gs pos="100000">
                      <a:srgbClr val="0000FF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Chung sức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50000">
                    <a:srgbClr val="000076"/>
                  </a:gs>
                  <a:gs pos="100000">
                    <a:srgbClr val="0000FF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83724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4&quot;/&gt;&lt;property id=&quot;20307&quot; value=&quot;256&quot;/&gt;&lt;/object&gt;&lt;object type=&quot;3&quot; unique_id=&quot;10047&quot;&gt;&lt;property id=&quot;20148&quot; value=&quot;5&quot;/&gt;&lt;property id=&quot;20300&quot; value=&quot;Slide 1&quot;/&gt;&lt;property id=&quot;20307&quot; value=&quot;260&quot;/&gt;&lt;/object&gt;&lt;object type=&quot;3&quot; unique_id=&quot;10731&quot;&gt;&lt;property id=&quot;20148&quot; value=&quot;5&quot;/&gt;&lt;property id=&quot;20300&quot; value=&quot;Slide 6&quot;/&gt;&lt;property id=&quot;20307&quot; value=&quot;265&quot;/&gt;&lt;/object&gt;&lt;object type=&quot;3&quot; unique_id=&quot;10866&quot;&gt;&lt;property id=&quot;20148&quot; value=&quot;5&quot;/&gt;&lt;property id=&quot;20300&quot; value=&quot;Slide 8&quot;/&gt;&lt;property id=&quot;20307&quot; value=&quot;268&quot;/&gt;&lt;/object&gt;&lt;object type=&quot;3&quot; unique_id=&quot;10867&quot;&gt;&lt;property id=&quot;20148&quot; value=&quot;5&quot;/&gt;&lt;property id=&quot;20300&quot; value=&quot;Slide 10&quot;/&gt;&lt;property id=&quot;20307&quot; value=&quot;269&quot;/&gt;&lt;/object&gt;&lt;object type=&quot;3&quot; unique_id=&quot;10868&quot;&gt;&lt;property id=&quot;20148&quot; value=&quot;5&quot;/&gt;&lt;property id=&quot;20300&quot; value=&quot;Slide 11&quot;/&gt;&lt;property id=&quot;20307&quot; value=&quot;270&quot;/&gt;&lt;/object&gt;&lt;object type=&quot;3&quot; unique_id=&quot;10997&quot;&gt;&lt;property id=&quot;20148&quot; value=&quot;5&quot;/&gt;&lt;property id=&quot;20300&quot; value=&quot;Slide 9&quot;/&gt;&lt;property id=&quot;20307&quot; value=&quot;273&quot;/&gt;&lt;/object&gt;&lt;object type=&quot;3&quot; unique_id=&quot;68334&quot;&gt;&lt;property id=&quot;20148&quot; value=&quot;5&quot;/&gt;&lt;property id=&quot;20300&quot; value=&quot;Slide 3&quot;/&gt;&lt;property id=&quot;20307&quot; value=&quot;277&quot;/&gt;&lt;/object&gt;&lt;object type=&quot;3&quot; unique_id=&quot;68335&quot;&gt;&lt;property id=&quot;20148&quot; value=&quot;5&quot;/&gt;&lt;property id=&quot;20300&quot; value=&quot;Slide 2&quot;/&gt;&lt;property id=&quot;20307&quot; value=&quot;275&quot;/&gt;&lt;/object&gt;&lt;object type=&quot;3&quot; unique_id=&quot;68336&quot;&gt;&lt;property id=&quot;20148&quot; value=&quot;5&quot;/&gt;&lt;property id=&quot;20300&quot; value=&quot;Slide 7&quot;/&gt;&lt;property id=&quot;20307&quot; value=&quot;276&quot;/&gt;&lt;/object&gt;&lt;object type=&quot;3&quot; unique_id=&quot;68383&quot;&gt;&lt;property id=&quot;20148&quot; value=&quot;5&quot;/&gt;&lt;property id=&quot;20300&quot; value=&quot;Slide 12&quot;/&gt;&lt;property id=&quot;20307&quot; value=&quot;278&quot;/&gt;&lt;/object&gt;&lt;object type=&quot;3&quot; unique_id=&quot;68423&quot;&gt;&lt;property id=&quot;20148&quot; value=&quot;5&quot;/&gt;&lt;property id=&quot;20300&quot; value=&quot;Slide 5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hượng sắp xếp 11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Phượng sắp xếp 111</Template>
  <TotalTime>4514</TotalTime>
  <Words>79</Words>
  <Application>Microsoft Office PowerPoint</Application>
  <PresentationFormat>On-screen Show (4:3)</PresentationFormat>
  <Paragraphs>23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.VnTime</vt:lpstr>
      <vt:lpstr>Arial</vt:lpstr>
      <vt:lpstr>Calibri</vt:lpstr>
      <vt:lpstr>Times New Roman</vt:lpstr>
      <vt:lpstr>Phượng sắp xếp 111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`</dc:title>
  <dc:creator>Administrator</dc:creator>
  <cp:lastModifiedBy>kun</cp:lastModifiedBy>
  <cp:revision>63</cp:revision>
  <dcterms:created xsi:type="dcterms:W3CDTF">2020-11-04T12:33:24Z</dcterms:created>
  <dcterms:modified xsi:type="dcterms:W3CDTF">2026-03-26T12:23:03Z</dcterms:modified>
</cp:coreProperties>
</file>