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2" r:id="rId4"/>
    <p:sldId id="266" r:id="rId5"/>
    <p:sldId id="275" r:id="rId6"/>
    <p:sldId id="28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1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2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0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76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9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8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1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4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3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40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1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68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8D05E-FE69-43B5-B0B3-004F0B4EC7E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3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60" y="-1223"/>
            <a:ext cx="12192000" cy="68525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13084" y="409903"/>
            <a:ext cx="37409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PHÚC LỢI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31194" y="3899257"/>
            <a:ext cx="43877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307900" y="5047940"/>
            <a:ext cx="2839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Thị </a:t>
            </a:r>
            <a:r>
              <a:rPr lang="vi-VN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3844" y="1509296"/>
            <a:ext cx="101406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VĐ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Múa cho mẹ xem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 NDKH: Nghe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Mẹ yêu 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Vũ điệu hóa đá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07900" y="60468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39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Tieng-em-be-khoc-www_nhacchuongvui_com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03" y="-78059"/>
            <a:ext cx="12087922" cy="69360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303" y="463156"/>
            <a:ext cx="12169697" cy="1477323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9000" b="1" dirty="0">
                <a:solidFill>
                  <a:srgbClr val="FFC000"/>
                </a:solidFill>
                <a:latin typeface="Circle" panose="020B0703020102020204" pitchFamily="34" charset="0"/>
                <a:cs typeface="Times New Roman" pitchFamily="18" charset="0"/>
              </a:rPr>
              <a:t>SẮC MÀU ÂM NHẠC</a:t>
            </a:r>
          </a:p>
        </p:txBody>
      </p:sp>
    </p:spTree>
    <p:extLst>
      <p:ext uri="{BB962C8B-B14F-4D97-AF65-F5344CB8AC3E}">
        <p14:creationId xmlns:p14="http://schemas.microsoft.com/office/powerpoint/2010/main" val="136894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50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6964"/>
          <a:stretch/>
        </p:blipFill>
        <p:spPr>
          <a:xfrm>
            <a:off x="-29497" y="0"/>
            <a:ext cx="1229955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33036" y="1322606"/>
            <a:ext cx="7406180" cy="646327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VĐ: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Múa cho mẹ xem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523008" y="460836"/>
            <a:ext cx="7406180" cy="861770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5000" b="1" dirty="0">
                <a:solidFill>
                  <a:srgbClr val="FF0000"/>
                </a:solidFill>
                <a:latin typeface="Circle" panose="020B0703020102020204" pitchFamily="34" charset="0"/>
                <a:cs typeface="Times New Roman" pitchFamily="18" charset="0"/>
              </a:rPr>
              <a:t>PHẦN 1</a:t>
            </a:r>
          </a:p>
        </p:txBody>
      </p:sp>
    </p:spTree>
    <p:extLst>
      <p:ext uri="{BB962C8B-B14F-4D97-AF65-F5344CB8AC3E}">
        <p14:creationId xmlns:p14="http://schemas.microsoft.com/office/powerpoint/2010/main" val="294266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0517"/>
            <a:ext cx="12192000" cy="63618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54295" y="0"/>
            <a:ext cx="7406180" cy="861770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5000" b="1" dirty="0">
                <a:latin typeface="Circle" panose="020B0703020102020204" pitchFamily="34" charset="0"/>
                <a:cs typeface="Times New Roman" pitchFamily="18" charset="0"/>
              </a:rPr>
              <a:t>PHẦN 2</a:t>
            </a:r>
          </a:p>
        </p:txBody>
      </p:sp>
      <p:sp>
        <p:nvSpPr>
          <p:cNvPr id="7" name="Rectangle 6"/>
          <p:cNvSpPr/>
          <p:nvPr/>
        </p:nvSpPr>
        <p:spPr>
          <a:xfrm>
            <a:off x="891824" y="861770"/>
            <a:ext cx="10181062" cy="830993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Nghe </a:t>
            </a:r>
            <a:r>
              <a:rPr lang="en-US" sz="4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vi-VN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Mẹ yêu ơi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62" b="89764" l="9763" r="982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3944" y="2086176"/>
            <a:ext cx="9669880" cy="562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3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4613" b="27583"/>
          <a:stretch/>
        </p:blipFill>
        <p:spPr>
          <a:xfrm>
            <a:off x="0" y="29497"/>
            <a:ext cx="12192000" cy="68285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36915" y="907804"/>
            <a:ext cx="10123714" cy="2554541"/>
          </a:xfrm>
          <a:prstGeom prst="rect">
            <a:avLst/>
          </a:prstGeom>
        </p:spPr>
        <p:txBody>
          <a:bodyPr wrap="square" lIns="91434" tIns="45718" rIns="91434" bIns="45718">
            <a:spAutoFit/>
          </a:bodyPr>
          <a:lstStyle/>
          <a:p>
            <a:pPr algn="ctr">
              <a:defRPr/>
            </a:pPr>
            <a:r>
              <a:rPr lang="vi-VN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TCAN: </a:t>
            </a:r>
          </a:p>
          <a:p>
            <a:pPr algn="ctr">
              <a:defRPr/>
            </a:pPr>
            <a:r>
              <a:rPr lang="vi-VN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Vũ điệu hóa đá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70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C82C22A-0252-9B98-877A-6288D16AB6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57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26C26FB-A097-C3A7-DDBD-B2160507F7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55" t="20769" b="304"/>
          <a:stretch/>
        </p:blipFill>
        <p:spPr>
          <a:xfrm>
            <a:off x="1243533" y="1927508"/>
            <a:ext cx="4852466" cy="4231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1009" t="24736" r="17350" b="33438"/>
          <a:stretch/>
        </p:blipFill>
        <p:spPr>
          <a:xfrm>
            <a:off x="2489558" y="2253006"/>
            <a:ext cx="8244548" cy="28368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B0CB9D-7149-8712-ACCA-4217B0E2AE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 b="5801"/>
          <a:stretch/>
        </p:blipFill>
        <p:spPr>
          <a:xfrm>
            <a:off x="8673304" y="2787914"/>
            <a:ext cx="4121604" cy="38999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4E2A8F-280E-F604-E7B8-8769ACBCD9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07" r="50000"/>
          <a:stretch/>
        </p:blipFill>
        <p:spPr>
          <a:xfrm>
            <a:off x="-50378" y="538498"/>
            <a:ext cx="4370729" cy="478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9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100</Words>
  <Application>Microsoft Office PowerPoint</Application>
  <PresentationFormat>Widescreen</PresentationFormat>
  <Paragraphs>16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Circle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 PRO</dc:creator>
  <cp:lastModifiedBy>PN-Studio</cp:lastModifiedBy>
  <cp:revision>29</cp:revision>
  <dcterms:created xsi:type="dcterms:W3CDTF">2022-11-06T22:46:15Z</dcterms:created>
  <dcterms:modified xsi:type="dcterms:W3CDTF">2025-11-16T04:24:27Z</dcterms:modified>
</cp:coreProperties>
</file>