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90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73EA-4308-4F64-A9BA-3AC1188F71E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3575E-8F92-4E9B-920D-CF695DBEB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242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73EA-4308-4F64-A9BA-3AC1188F71E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3575E-8F92-4E9B-920D-CF695DBEB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73EA-4308-4F64-A9BA-3AC1188F71E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3575E-8F92-4E9B-920D-CF695DBEB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27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73EA-4308-4F64-A9BA-3AC1188F71E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3575E-8F92-4E9B-920D-CF695DBEB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5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73EA-4308-4F64-A9BA-3AC1188F71E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3575E-8F92-4E9B-920D-CF695DBEB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22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73EA-4308-4F64-A9BA-3AC1188F71E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3575E-8F92-4E9B-920D-CF695DBEB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5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73EA-4308-4F64-A9BA-3AC1188F71E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3575E-8F92-4E9B-920D-CF695DBEB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93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73EA-4308-4F64-A9BA-3AC1188F71E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3575E-8F92-4E9B-920D-CF695DBEB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7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73EA-4308-4F64-A9BA-3AC1188F71E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3575E-8F92-4E9B-920D-CF695DBEB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44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73EA-4308-4F64-A9BA-3AC1188F71E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3575E-8F92-4E9B-920D-CF695DBEB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83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73EA-4308-4F64-A9BA-3AC1188F71E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3575E-8F92-4E9B-920D-CF695DBEB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1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B73EA-4308-4F64-A9BA-3AC1188F71E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3575E-8F92-4E9B-920D-CF695DBEB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9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49532" y="899780"/>
            <a:ext cx="10453255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  <a:br>
              <a:rPr lang="en-US" sz="3600" dirty="0">
                <a:solidFill>
                  <a:prstClr val="black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prstClr val="black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ĐỘNG: TẠO HÌNH</a:t>
            </a:r>
            <a:br>
              <a:rPr lang="en-US" sz="3600" dirty="0">
                <a:solidFill>
                  <a:prstClr val="black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400" b="1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</a:b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           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ĐỀ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TÀI:In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bàn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tay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tạo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thành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con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vật</a:t>
            </a:r>
            <a:b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Lứa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tuổi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4 – 5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tuổi</a:t>
            </a:r>
            <a:b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lượng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trẻ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20 – 25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trẻ</a:t>
            </a:r>
            <a:b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Thời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gian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 20 – 25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phút</a:t>
            </a:r>
            <a:b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Lớp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Mẫu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giáo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nhỡ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B1</a:t>
            </a:r>
            <a:b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Giáo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viên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Nguyễn Thị </a:t>
            </a:r>
            <a:r>
              <a:rPr lang="vi-VN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Chung</a:t>
            </a:r>
            <a:b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44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744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oUuNhacThien-Hoatau_qkyx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85073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62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Trưng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644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77</Words>
  <Application>Microsoft Office PowerPoint</Application>
  <PresentationFormat>Widescreen</PresentationFormat>
  <Paragraphs>2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Trưng bày sản phẩm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Phong1T2</dc:creator>
  <cp:lastModifiedBy>PN-Studio</cp:lastModifiedBy>
  <cp:revision>11</cp:revision>
  <dcterms:created xsi:type="dcterms:W3CDTF">2019-11-11T09:03:24Z</dcterms:created>
  <dcterms:modified xsi:type="dcterms:W3CDTF">2025-12-21T11:23:58Z</dcterms:modified>
</cp:coreProperties>
</file>