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vi-V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tạo hình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2682" y="3962400"/>
            <a:ext cx="610455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bưu thiếp tặng cô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Chung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3578" y="637407"/>
            <a:ext cx="54227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1" y="1447800"/>
            <a:ext cx="906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 vận động 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Mẹ và 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2133600"/>
            <a:ext cx="6981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2044" y="2967335"/>
            <a:ext cx="1046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Hỏi ý tưởng của trẻ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83</Words>
  <Application>Microsoft Office PowerPoint</Application>
  <PresentationFormat>Widescreen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PN-Studio</cp:lastModifiedBy>
  <cp:revision>23</cp:revision>
  <dcterms:created xsi:type="dcterms:W3CDTF">2019-09-29T14:02:51Z</dcterms:created>
  <dcterms:modified xsi:type="dcterms:W3CDTF">2025-11-16T06:12:34Z</dcterms:modified>
</cp:coreProperties>
</file>