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vi-V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tạo hình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013" y="3962400"/>
            <a:ext cx="596990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 tạo từ màu nước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Chung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578" y="637407"/>
            <a:ext cx="54227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1447800"/>
            <a:ext cx="906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 vận động 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Em vẽ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2133600"/>
            <a:ext cx="6981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2044" y="2967335"/>
            <a:ext cx="1046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Hỏi ý tưởng của trẻ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82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PN-Studio</cp:lastModifiedBy>
  <cp:revision>25</cp:revision>
  <dcterms:created xsi:type="dcterms:W3CDTF">2019-09-29T14:02:51Z</dcterms:created>
  <dcterms:modified xsi:type="dcterms:W3CDTF">2025-11-16T06:23:43Z</dcterms:modified>
</cp:coreProperties>
</file>