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6" r:id="rId2"/>
    <p:sldId id="267" r:id="rId3"/>
    <p:sldId id="282" r:id="rId4"/>
    <p:sldId id="269" r:id="rId5"/>
    <p:sldId id="272" r:id="rId6"/>
    <p:sldId id="273" r:id="rId7"/>
    <p:sldId id="271" r:id="rId8"/>
    <p:sldId id="276" r:id="rId9"/>
    <p:sldId id="277" r:id="rId10"/>
    <p:sldId id="280" r:id="rId11"/>
    <p:sldId id="270" r:id="rId12"/>
    <p:sldId id="281" r:id="rId13"/>
    <p:sldId id="275" r:id="rId14"/>
    <p:sldId id="268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68539" autoAdjust="0"/>
  </p:normalViewPr>
  <p:slideViewPr>
    <p:cSldViewPr snapToGrid="0">
      <p:cViewPr varScale="1">
        <p:scale>
          <a:sx n="70" d="100"/>
          <a:sy n="70" d="100"/>
        </p:scale>
        <p:origin x="19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C7F6D-6A2E-4946-B3B4-85F658A6F6B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4CFB7-7AFF-4582-970A-52AD65F2B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296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20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22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451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2197-7627-1CCE-6055-A327881CF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FBF6C-C75F-385F-EE8F-0EBE9F2C7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7162A-B4C1-FEA7-1715-9FA511E4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E1612-EC55-0EB8-948D-E9F8F6FF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42A5-E472-57EC-9609-95E640B9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95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0E1F-144A-234F-29CC-93F21AA2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01D40-2940-FA78-298B-8E0053A58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DA71-0EB2-3047-47F1-5E0703A8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D45E-507E-2FA0-E245-CD621AD6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B186-D29E-1BD1-478D-8BF1D1A6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97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BCCED6-187B-BABA-8B46-1AFE4B27A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B59C0-5FAE-6E96-C8FE-D5E851783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3CA3D-4EF0-C0F0-77A9-1CC11674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D1822-CA2C-A3E7-6A3B-BC1451AA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317A7-44B1-2451-0214-2E0CD159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876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9D611-DC7B-6DBA-7924-0DE6ED43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3200-266D-7127-3283-B37C4ABF1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B2317-07D0-222E-A09D-8EF63869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C7429-F1BD-1FD7-DC45-6CA9A067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E9907-145E-5FC6-E147-97157535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37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7003-CB7D-D1C6-200F-835DF866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1B834-9A54-47B0-859E-692C17938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8FE2-6B08-DFE6-47D6-AC8199AA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4D45D-13AA-92AA-26ED-289AAD90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50323-E114-40F2-B224-40F2AB76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50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4429-600A-6FD1-8FD6-2CE7F754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CC34B-BE4D-E269-8E2E-BB99CD4D0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9EF5F-7AE7-D5EC-4F2F-E5EC7782A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074A4-2D34-F3AF-3A63-804B2970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E60C0-10DC-8110-2BCE-E7A19732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C85E-A3AF-863A-811E-74D9BF68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54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11D2B-174D-FE58-48C6-1D553DA0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9B13C-9A47-6A32-489E-FB75C427D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1746D-A166-F89C-B2FB-AC03136F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062B-498E-B4A6-F3C6-C2B0EBF1D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78923-F0A9-678E-7C56-7A81F2802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38C9B-4377-9ACE-B7A1-925CB6E0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FC071-FA5E-6D32-41EC-D736B922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16EFB9-84E2-C4F3-1969-1248A575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39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2EAB-818E-9743-4487-207D942D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BE418-BB51-F98A-16A7-264DC9B8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85BE9-FADB-4EC6-E8E0-9B7F0B29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8A17D-8FEA-DF1C-F1BF-BB7CB18D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53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5D592-B36A-DCB1-66D5-2ECB8055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3F1B6-4F04-3A7C-A14E-FEC5CF92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791CE-FE29-B0DB-A1E2-45821876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92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E46C-216F-AD89-9AB1-01B4EB00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F76A7-3308-ACCC-A04F-B9D079145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352A1-E802-4454-2431-B28C2C11A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82C41-31D3-0C49-433F-98748C43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0A92C-737B-12D7-CE45-01BC1D20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A67D3-B3A5-8A57-5CBA-D2E2400B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13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9C0C-87EF-F1E4-46AA-20A09072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9EE21-3C0C-D108-8B49-C9844EE9B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BAF2B-5C15-30C9-D0A2-04D1E4CF7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379A-E280-F124-1530-4D1418E8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CD8CC-DEB9-DB71-C622-E76A4222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B9FEB-B5C0-4848-C5C3-7B702E37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48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F70F4-8EB5-23D6-A12B-847ECBF5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B0762-8A3D-8F6D-84F6-7E6AD9CC8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D0BD-9F29-A9A9-6295-89C87C835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FE7BE-D6EF-41D8-BE14-1A2D3873077B}" type="datetimeFigureOut">
              <a:rPr lang="vi-VN" smtClean="0"/>
              <a:t>21/03/2026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DAE98-756D-3B37-F9BE-82FD05C2B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D8B9D-C32B-A764-3D5C-023FEB925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2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7E915F-94A5-1661-1E2D-DDC1910A0B92}"/>
              </a:ext>
            </a:extLst>
          </p:cNvPr>
          <p:cNvSpPr txBox="1"/>
          <p:nvPr/>
        </p:nvSpPr>
        <p:spPr>
          <a:xfrm>
            <a:off x="1698810" y="1000723"/>
            <a:ext cx="8794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 PHÚC LỢI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NON HOA SỮA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5554F-C866-94FD-EB97-7FF4FC5191F2}"/>
              </a:ext>
            </a:extLst>
          </p:cNvPr>
          <p:cNvSpPr txBox="1"/>
          <p:nvPr/>
        </p:nvSpPr>
        <p:spPr>
          <a:xfrm>
            <a:off x="3770320" y="4276041"/>
            <a:ext cx="5350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MG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EE4AA-AD69-7910-9440-6B463A9E9224}"/>
              </a:ext>
            </a:extLst>
          </p:cNvPr>
          <p:cNvSpPr txBox="1"/>
          <p:nvPr/>
        </p:nvSpPr>
        <p:spPr>
          <a:xfrm>
            <a:off x="2355851" y="2484489"/>
            <a:ext cx="798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LÀM QUEN VỚI TOÁN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5A35B-3E88-9363-9D6C-E9EFB8472906}"/>
              </a:ext>
            </a:extLst>
          </p:cNvPr>
          <p:cNvSpPr txBox="1"/>
          <p:nvPr/>
        </p:nvSpPr>
        <p:spPr>
          <a:xfrm>
            <a:off x="1698810" y="3373788"/>
            <a:ext cx="949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4950" y="5254981"/>
            <a:ext cx="6443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Hồng Diệp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1878F-1937-B965-343B-60B5E615B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62B3A-0742-6124-E737-1C617039D169}"/>
              </a:ext>
            </a:extLst>
          </p:cNvPr>
          <p:cNvSpPr txBox="1"/>
          <p:nvPr/>
        </p:nvSpPr>
        <p:spPr>
          <a:xfrm>
            <a:off x="1917700" y="1358900"/>
            <a:ext cx="835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giáo dục: </a:t>
            </a:r>
            <a:r>
              <a:rPr lang="en-US" sz="32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qua bài học này các con đã biết được ban ngày có các buổi sáng, trưa, chiều còn ban đêm có buổi tối. Đồng thời các con biết 1 ngày trôi qua rất nhanh, các con phải biết yêu quý, quý trọng thời gian, chúng mình phải chăm ngoan học giỏi, nghe lời ông bà bố mẹ nhé. </a:t>
            </a: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1FA061-FB71-F113-153A-86788391C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CA776-2953-FCED-C749-8FE39DCFCAF5}"/>
              </a:ext>
            </a:extLst>
          </p:cNvPr>
          <p:cNvSpPr txBox="1"/>
          <p:nvPr/>
        </p:nvSpPr>
        <p:spPr>
          <a:xfrm>
            <a:off x="809897" y="1201783"/>
            <a:ext cx="70670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chơi như sau: Trên mỗi bảng cô đã có bức tranh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trời”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ngày,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trăng”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đêm. Nhiệm vụ của 2 đội chơi là thi đua xem đội nào lấy lotô hình ảnh hoạt động của đội mình gắn lên bảng. Thời gian chơi được tính bằng 1 đoạn nhạc, Khi nhạc kết thúc đội nào lấy được nhiều hình ảnh nhất thì đội đó sẽ dành chiến thắng. 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Những Bản Nhạc Không Lời Vui Nhộn Dành Cho Bé Yêu (online-audio-converter.com) 00_00_04-00_01_05">
            <a:hlinkClick r:id="" action="ppaction://media"/>
            <a:extLst>
              <a:ext uri="{FF2B5EF4-FFF2-40B4-BE49-F238E27FC236}">
                <a16:creationId xmlns:a16="http://schemas.microsoft.com/office/drawing/2014/main" id="{67AD0778-1495-FF5C-F542-767BAA422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813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C87FC-45C5-388E-80D3-818D2274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06BBC-5C1A-AF6C-5688-223FA0E79B20}"/>
              </a:ext>
            </a:extLst>
          </p:cNvPr>
          <p:cNvSpPr txBox="1"/>
          <p:nvPr/>
        </p:nvSpPr>
        <p:spPr>
          <a:xfrm>
            <a:off x="1802010" y="1933973"/>
            <a:ext cx="8465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977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433688" y="2734506"/>
            <a:ext cx="9629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hát:</a:t>
            </a: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“Vui đến trường’’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8660484596022163998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57081341-6979-00FD-A3F6-0A5D856B7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1036" y="5826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B8B4A-C0FE-F92B-A3E7-F7C739305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B757D8-0A1A-3366-54E4-B1CD21011970}"/>
              </a:ext>
            </a:extLst>
          </p:cNvPr>
          <p:cNvSpPr txBox="1"/>
          <p:nvPr/>
        </p:nvSpPr>
        <p:spPr>
          <a:xfrm>
            <a:off x="4728756" y="4245428"/>
            <a:ext cx="3892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vi-VN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603022" y="2632906"/>
            <a:ext cx="9437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EC828A-3373-3D0A-C55E-9BE2F486DFB7}"/>
              </a:ext>
            </a:extLst>
          </p:cNvPr>
          <p:cNvSpPr txBox="1"/>
          <p:nvPr/>
        </p:nvSpPr>
        <p:spPr>
          <a:xfrm>
            <a:off x="5676900" y="6210299"/>
            <a:ext cx="218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70EB6-6F7E-5431-11AA-71BD0DF70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AD6FAF-2909-0FD7-4623-1198B76B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1"/>
            <a:ext cx="12192000" cy="6275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0C6669-96CA-A616-7C5F-FE15D6382748}"/>
              </a:ext>
            </a:extLst>
          </p:cNvPr>
          <p:cNvSpPr txBox="1"/>
          <p:nvPr/>
        </p:nvSpPr>
        <p:spPr>
          <a:xfrm>
            <a:off x="5549900" y="6211669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425FD-CCE9-6A97-97FB-0CCB71ED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211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5EF69-73E0-94C8-47EF-DA342AB0BD2F}"/>
              </a:ext>
            </a:extLst>
          </p:cNvPr>
          <p:cNvSpPr txBox="1"/>
          <p:nvPr/>
        </p:nvSpPr>
        <p:spPr>
          <a:xfrm>
            <a:off x="5715000" y="6211669"/>
            <a:ext cx="207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01D674-299C-6982-8B93-554020FA6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2819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5831DA-3ADE-E93B-2B7B-F8C8CC4E9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5B41D-A0CC-2062-069D-554030E6F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096000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11C4A3-B978-BE03-0472-10336CF3E65C}"/>
              </a:ext>
            </a:extLst>
          </p:cNvPr>
          <p:cNvSpPr txBox="1"/>
          <p:nvPr/>
        </p:nvSpPr>
        <p:spPr>
          <a:xfrm>
            <a:off x="2108200" y="2819400"/>
            <a:ext cx="218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95A6F-14CE-A13C-B945-B794F2BFB39A}"/>
              </a:ext>
            </a:extLst>
          </p:cNvPr>
          <p:cNvSpPr txBox="1"/>
          <p:nvPr/>
        </p:nvSpPr>
        <p:spPr>
          <a:xfrm>
            <a:off x="8420100" y="2803435"/>
            <a:ext cx="176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02450-0514-0059-B7D4-591AA76C5CC5}"/>
              </a:ext>
            </a:extLst>
          </p:cNvPr>
          <p:cNvSpPr txBox="1"/>
          <p:nvPr/>
        </p:nvSpPr>
        <p:spPr>
          <a:xfrm>
            <a:off x="2501900" y="6489700"/>
            <a:ext cx="149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87C44D-947A-8D3A-CB85-DE573A77E8EA}"/>
              </a:ext>
            </a:extLst>
          </p:cNvPr>
          <p:cNvSpPr txBox="1"/>
          <p:nvPr/>
        </p:nvSpPr>
        <p:spPr>
          <a:xfrm>
            <a:off x="8280400" y="64897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4B002-5231-B290-A4F0-778F55C9B3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7400"/>
            <a:ext cx="6096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32BC72-D868-2EEF-60FD-364876763571}"/>
              </a:ext>
            </a:extLst>
          </p:cNvPr>
          <p:cNvSpPr txBox="1"/>
          <p:nvPr/>
        </p:nvSpPr>
        <p:spPr>
          <a:xfrm>
            <a:off x="1739899" y="3004225"/>
            <a:ext cx="212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D6B55-00D2-99FB-92FB-F5843A2A7B82}"/>
              </a:ext>
            </a:extLst>
          </p:cNvPr>
          <p:cNvSpPr txBox="1"/>
          <p:nvPr/>
        </p:nvSpPr>
        <p:spPr>
          <a:xfrm>
            <a:off x="8331202" y="2998550"/>
            <a:ext cx="187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4B11F-0EEB-9306-C529-B8F4B02F7297}"/>
              </a:ext>
            </a:extLst>
          </p:cNvPr>
          <p:cNvSpPr txBox="1"/>
          <p:nvPr/>
        </p:nvSpPr>
        <p:spPr>
          <a:xfrm>
            <a:off x="2120900" y="6386394"/>
            <a:ext cx="165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155A68-0BEC-7319-83D4-631998BC125F}"/>
              </a:ext>
            </a:extLst>
          </p:cNvPr>
          <p:cNvSpPr txBox="1"/>
          <p:nvPr/>
        </p:nvSpPr>
        <p:spPr>
          <a:xfrm>
            <a:off x="8763000" y="6426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8127C-F836-7DD7-6087-ABA7FEC9DA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5"/>
            <a:ext cx="6095999" cy="302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2BFAD-0876-047B-691E-F9ADF4037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6" y="3424237"/>
            <a:ext cx="6159796" cy="29850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3A0C2D-2272-D7A1-4B98-487EF6D0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31690"/>
            <a:ext cx="6096000" cy="3078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58A135-EC31-27E3-A57B-C12D00D9EC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398660"/>
            <a:ext cx="6095998" cy="30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278</Words>
  <Application>Microsoft Office PowerPoint</Application>
  <PresentationFormat>Widescreen</PresentationFormat>
  <Paragraphs>32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PN-Studio</cp:lastModifiedBy>
  <cp:revision>21</cp:revision>
  <dcterms:created xsi:type="dcterms:W3CDTF">2023-10-19T17:12:48Z</dcterms:created>
  <dcterms:modified xsi:type="dcterms:W3CDTF">2026-03-21T09:30:45Z</dcterms:modified>
</cp:coreProperties>
</file>