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1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TRƯỜNG MẦM NON HOA SỮA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4 - 5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38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</cp:lastModifiedBy>
  <cp:revision>9</cp:revision>
  <dcterms:created xsi:type="dcterms:W3CDTF">2006-08-16T00:00:00Z</dcterms:created>
  <dcterms:modified xsi:type="dcterms:W3CDTF">2021-11-28T12:00:30Z</dcterms:modified>
</cp:coreProperties>
</file>