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8" d="100"/>
          <a:sy n="98" d="100"/>
        </p:scale>
        <p:origin x="1974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179BF-F98C-4ECF-B55F-B88DAEDEDD40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E2592-1A26-4C96-ADCF-A3A898AC1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13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179BF-F98C-4ECF-B55F-B88DAEDEDD40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E2592-1A26-4C96-ADCF-A3A898AC1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861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179BF-F98C-4ECF-B55F-B88DAEDEDD40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E2592-1A26-4C96-ADCF-A3A898AC137D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133966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179BF-F98C-4ECF-B55F-B88DAEDEDD40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E2592-1A26-4C96-ADCF-A3A898AC1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6270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179BF-F98C-4ECF-B55F-B88DAEDEDD40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E2592-1A26-4C96-ADCF-A3A898AC137D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094785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179BF-F98C-4ECF-B55F-B88DAEDEDD40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E2592-1A26-4C96-ADCF-A3A898AC1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6746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179BF-F98C-4ECF-B55F-B88DAEDEDD40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E2592-1A26-4C96-ADCF-A3A898AC1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0025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179BF-F98C-4ECF-B55F-B88DAEDEDD40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E2592-1A26-4C96-ADCF-A3A898AC1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384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179BF-F98C-4ECF-B55F-B88DAEDEDD40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E2592-1A26-4C96-ADCF-A3A898AC1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5990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179BF-F98C-4ECF-B55F-B88DAEDEDD40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E2592-1A26-4C96-ADCF-A3A898AC1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3114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179BF-F98C-4ECF-B55F-B88DAEDEDD40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E2592-1A26-4C96-ADCF-A3A898AC1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547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179BF-F98C-4ECF-B55F-B88DAEDEDD40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E2592-1A26-4C96-ADCF-A3A898AC1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4225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179BF-F98C-4ECF-B55F-B88DAEDEDD40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E2592-1A26-4C96-ADCF-A3A898AC1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141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179BF-F98C-4ECF-B55F-B88DAEDEDD40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E2592-1A26-4C96-ADCF-A3A898AC1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7023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179BF-F98C-4ECF-B55F-B88DAEDEDD40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E2592-1A26-4C96-ADCF-A3A898AC1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072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179BF-F98C-4ECF-B55F-B88DAEDEDD40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E2592-1A26-4C96-ADCF-A3A898AC1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568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179BF-F98C-4ECF-B55F-B88DAEDEDD40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34E2592-1A26-4C96-ADCF-A3A898AC1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887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995363"/>
            <a:ext cx="7772400" cy="147002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 TRIỂN VẬN ĐỘNG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1752600"/>
          </a:xfrm>
          <a:ln>
            <a:solidFill>
              <a:schemeClr val="bg1"/>
            </a:solidFill>
          </a:ln>
        </p:spPr>
        <p:txBody>
          <a:bodyPr/>
          <a:lstStyle/>
          <a:p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Nhỡ 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(4-5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l"/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vi-VN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2</a:t>
            </a:r>
            <a:r>
              <a:rPr lang="vi-VN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vi-VN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25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vi-VN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Nguyễn Thị Chung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1_khoi_dong_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0" y="5638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541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4330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  <p:bldP spid="5" grpId="0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295400" y="1143000"/>
            <a:ext cx="6400800" cy="1752600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 ĐỘNG</a:t>
            </a:r>
          </a:p>
        </p:txBody>
      </p:sp>
      <p:pic>
        <p:nvPicPr>
          <p:cNvPr id="6" name="2_khoi_dong_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365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41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990600" y="609600"/>
            <a:ext cx="8229600" cy="1470025"/>
          </a:xfrm>
        </p:spPr>
        <p:txBody>
          <a:bodyPr/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TẬP PHÁT TRIỂN CHUNG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3_phat_trien_chung(nang_s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829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035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 ĐỘNG CƠ BẢN</a:t>
            </a:r>
          </a:p>
        </p:txBody>
      </p:sp>
      <p:pic>
        <p:nvPicPr>
          <p:cNvPr id="4" name="4_nhac_van_dong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78213" y="3795713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3304270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04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 CHƠI</a:t>
            </a:r>
          </a:p>
        </p:txBody>
      </p:sp>
      <p:pic>
        <p:nvPicPr>
          <p:cNvPr id="4" name="5_nhac_tro_choi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78213" y="3795713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50632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40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HỒI TĨNH</a:t>
            </a:r>
          </a:p>
        </p:txBody>
      </p:sp>
      <p:pic>
        <p:nvPicPr>
          <p:cNvPr id="4" name="6_nhac_hoi_tinh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78213" y="3795713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124413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264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67</TotalTime>
  <Words>48</Words>
  <Application>Microsoft Office PowerPoint</Application>
  <PresentationFormat>On-screen Show (4:3)</PresentationFormat>
  <Paragraphs>9</Paragraphs>
  <Slides>6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Times New Roman</vt:lpstr>
      <vt:lpstr>Trebuchet MS</vt:lpstr>
      <vt:lpstr>Wingdings 3</vt:lpstr>
      <vt:lpstr>Facet</vt:lpstr>
      <vt:lpstr>Giáo Án  PHÁT TRIỂN VẬN ĐỘNG</vt:lpstr>
      <vt:lpstr>PowerPoint Presentation</vt:lpstr>
      <vt:lpstr>BÀI TẬP PHÁT TRIỂN CHUNG</vt:lpstr>
      <vt:lpstr>VẬN ĐỘNG CƠ BẢN</vt:lpstr>
      <vt:lpstr>TRÒ CHƠI</vt:lpstr>
      <vt:lpstr>HỒI TĨNH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Gi¸o ¸n  PHÁT TRIỂN VẬN ĐỘNG</dc:title>
  <dc:creator>Welcome</dc:creator>
  <cp:lastModifiedBy>PN-Studio</cp:lastModifiedBy>
  <cp:revision>9</cp:revision>
  <dcterms:created xsi:type="dcterms:W3CDTF">2018-10-16T03:58:51Z</dcterms:created>
  <dcterms:modified xsi:type="dcterms:W3CDTF">2025-10-19T02:23:05Z</dcterms:modified>
</cp:coreProperties>
</file>