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 đến 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Thật đáng chê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giai điệu đoán tên bài 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VĐ: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Vui đến trường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Thật đáng chê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06209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giai điệu đoán tên bài hát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104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30</cp:revision>
  <dcterms:created xsi:type="dcterms:W3CDTF">2022-11-06T22:46:15Z</dcterms:created>
  <dcterms:modified xsi:type="dcterms:W3CDTF">2025-11-16T04:38:24Z</dcterms:modified>
</cp:coreProperties>
</file>