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6" r:id="rId5"/>
    <p:sldId id="275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6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0" y="-1223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3084" y="409903"/>
            <a:ext cx="3740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1194" y="3899257"/>
            <a:ext cx="4387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07900" y="5047940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</a:t>
            </a:r>
            <a:r>
              <a:rPr lang="vi-V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844" y="1509296"/>
            <a:ext cx="1014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ơi con yêu 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NDKH: Nghe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Mẹ 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Giai điệu sắc màu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7900" y="6046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eng-em-be-khoc-www_nhacchuongvui_co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>
                <a:solidFill>
                  <a:srgbClr val="FFC000"/>
                </a:solidFill>
                <a:latin typeface="Circle" panose="020B0703020102020204" pitchFamily="34" charset="0"/>
                <a:cs typeface="Times New Roman" pitchFamily="18" charset="0"/>
              </a:rPr>
              <a:t>SẮC MÀU ÂM NHẠC</a:t>
            </a:r>
          </a:p>
        </p:txBody>
      </p:sp>
    </p:spTree>
    <p:extLst>
      <p:ext uri="{BB962C8B-B14F-4D97-AF65-F5344CB8AC3E}">
        <p14:creationId xmlns:p14="http://schemas.microsoft.com/office/powerpoint/2010/main" val="13689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0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6964"/>
          <a:stretch/>
        </p:blipFill>
        <p:spPr>
          <a:xfrm>
            <a:off x="-29497" y="0"/>
            <a:ext cx="122995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hát: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 ơi con yêu mẹ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 1</a:t>
            </a:r>
          </a:p>
        </p:txBody>
      </p:sp>
    </p:spTree>
    <p:extLst>
      <p:ext uri="{BB962C8B-B14F-4D97-AF65-F5344CB8AC3E}">
        <p14:creationId xmlns:p14="http://schemas.microsoft.com/office/powerpoint/2010/main" val="29426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1617" y="393413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latin typeface="Circle" panose="020B0703020102020204" pitchFamily="34" charset="0"/>
                <a:cs typeface="Times New Roman" pitchFamily="18" charset="0"/>
              </a:rPr>
              <a:t>PHẦN 2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5469" y="1255183"/>
            <a:ext cx="10181062" cy="83099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Mẹ yêu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3944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613" b="27583"/>
          <a:stretch/>
        </p:blipFill>
        <p:spPr>
          <a:xfrm>
            <a:off x="0" y="29497"/>
            <a:ext cx="12192000" cy="6828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6915" y="907804"/>
            <a:ext cx="10123714" cy="2554541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TCAN: </a:t>
            </a:r>
          </a:p>
          <a:p>
            <a:pPr algn="ctr">
              <a:defRPr/>
            </a:pPr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 điệu sắc màu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C82C22A-0252-9B98-877A-6288D16AB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5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6C26FB-A097-C3A7-DDBD-B2160507F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5" t="20769" b="304"/>
          <a:stretch/>
        </p:blipFill>
        <p:spPr>
          <a:xfrm>
            <a:off x="1243533" y="1927508"/>
            <a:ext cx="4852466" cy="4231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009" t="24736" r="17350" b="33438"/>
          <a:stretch/>
        </p:blipFill>
        <p:spPr>
          <a:xfrm>
            <a:off x="2489558" y="2253006"/>
            <a:ext cx="8244548" cy="2836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0CB9D-7149-8712-ACCA-4217B0E2A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b="5801"/>
          <a:stretch/>
        </p:blipFill>
        <p:spPr>
          <a:xfrm>
            <a:off x="8673304" y="2787914"/>
            <a:ext cx="4121604" cy="3899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E2A8F-280E-F604-E7B8-8769ACBCD9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7" r="50000"/>
          <a:stretch/>
        </p:blipFill>
        <p:spPr>
          <a:xfrm>
            <a:off x="-50378" y="538498"/>
            <a:ext cx="4370729" cy="47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100</Words>
  <Application>Microsoft Office PowerPoint</Application>
  <PresentationFormat>Widescreen</PresentationFormat>
  <Paragraphs>16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Circle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PN-Studio</cp:lastModifiedBy>
  <cp:revision>30</cp:revision>
  <dcterms:created xsi:type="dcterms:W3CDTF">2022-11-06T22:46:15Z</dcterms:created>
  <dcterms:modified xsi:type="dcterms:W3CDTF">2025-11-16T03:55:29Z</dcterms:modified>
</cp:coreProperties>
</file>