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38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Khuôn mặt cười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Nghe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đình nhỏ, hạnh phúc to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Trò chơi với âm la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Khuôn mặt cười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1617" y="393413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563" y="1255183"/>
            <a:ext cx="10831968" cy="83099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Gia đình nhỏ hạnh phúc to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44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5" y="907804"/>
            <a:ext cx="10123714" cy="2554541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TCAN: </a:t>
            </a:r>
          </a:p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với âm la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107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32</cp:revision>
  <dcterms:created xsi:type="dcterms:W3CDTF">2022-11-06T22:46:15Z</dcterms:created>
  <dcterms:modified xsi:type="dcterms:W3CDTF">2025-11-16T04:09:12Z</dcterms:modified>
</cp:coreProperties>
</file>