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7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88" d="100"/>
          <a:sy n="88" d="100"/>
        </p:scale>
        <p:origin x="1310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C3D69-1A70-43FD-90B9-7F97FEBF67DD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5D83C-5F29-4003-AFAB-89F5ED78D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02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16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627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295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45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628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7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7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7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08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32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77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38885-E71E-4DAE-8EF7-0F196582409D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753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BA7273F9-434B-435E-B5DA-FF4CBB3A36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616" y="-61659"/>
            <a:ext cx="9248501" cy="68865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F664FB-2FCC-498B-848E-98475A9AAAC9}"/>
              </a:ext>
            </a:extLst>
          </p:cNvPr>
          <p:cNvSpPr txBox="1"/>
          <p:nvPr/>
        </p:nvSpPr>
        <p:spPr>
          <a:xfrm>
            <a:off x="753666" y="312955"/>
            <a:ext cx="8136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F37140-C4E4-4ADC-BB47-CF3DDA58A362}"/>
              </a:ext>
            </a:extLst>
          </p:cNvPr>
          <p:cNvSpPr txBox="1"/>
          <p:nvPr/>
        </p:nvSpPr>
        <p:spPr>
          <a:xfrm>
            <a:off x="1519745" y="1723224"/>
            <a:ext cx="6143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6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quen</a:t>
            </a:r>
            <a:r>
              <a:rPr lang="en-US" sz="36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văn</a:t>
            </a:r>
            <a:r>
              <a:rPr lang="en-US" sz="36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endParaRPr lang="en-US" sz="3600" b="1" dirty="0">
              <a:solidFill>
                <a:srgbClr val="0000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ACF9AB-AE40-46D7-AF8E-E69EBF98859F}"/>
              </a:ext>
            </a:extLst>
          </p:cNvPr>
          <p:cNvSpPr txBox="1"/>
          <p:nvPr/>
        </p:nvSpPr>
        <p:spPr>
          <a:xfrm>
            <a:off x="2414067" y="2624455"/>
            <a:ext cx="5950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Đề</a:t>
            </a:r>
            <a:r>
              <a:rPr lang="en-US" sz="3200" b="1" dirty="0"/>
              <a:t> </a:t>
            </a:r>
            <a:r>
              <a:rPr lang="en-US" sz="3200" b="1" dirty="0" err="1"/>
              <a:t>tài</a:t>
            </a:r>
            <a:r>
              <a:rPr lang="en-US" sz="3200" b="1" dirty="0"/>
              <a:t>: </a:t>
            </a:r>
            <a:r>
              <a:rPr lang="en-US" sz="3200" b="1" dirty="0" err="1"/>
              <a:t>Thơ</a:t>
            </a:r>
            <a:r>
              <a:rPr lang="en-US" sz="3200" b="1" dirty="0"/>
              <a:t> “</a:t>
            </a:r>
            <a:r>
              <a:rPr lang="en-US" sz="3200" b="1" dirty="0" err="1"/>
              <a:t>Xe</a:t>
            </a:r>
            <a:r>
              <a:rPr lang="en-US" sz="3200" b="1" dirty="0"/>
              <a:t> </a:t>
            </a:r>
            <a:r>
              <a:rPr lang="en-US" sz="3200" b="1" dirty="0" err="1"/>
              <a:t>đạp</a:t>
            </a:r>
            <a:r>
              <a:rPr lang="en-US" sz="3200" b="1" dirty="0"/>
              <a:t>”</a:t>
            </a:r>
          </a:p>
          <a:p>
            <a:r>
              <a:rPr lang="en-US" sz="3200" b="1" err="1"/>
              <a:t>Lứa</a:t>
            </a:r>
            <a:r>
              <a:rPr lang="en-US" sz="3200" b="1"/>
              <a:t> tuổi: </a:t>
            </a:r>
            <a:r>
              <a:rPr lang="en-US" sz="3200" b="1" dirty="0"/>
              <a:t>3-4 </a:t>
            </a:r>
            <a:r>
              <a:rPr lang="en-US" sz="3200" b="1" dirty="0" err="1"/>
              <a:t>tuổi</a:t>
            </a:r>
            <a:endParaRPr lang="en-US" sz="3200" b="1" dirty="0"/>
          </a:p>
          <a:p>
            <a:r>
              <a:rPr lang="en-US" sz="3200" b="1" dirty="0" err="1"/>
              <a:t>Giáo</a:t>
            </a:r>
            <a:r>
              <a:rPr lang="en-US" sz="3200" b="1" dirty="0"/>
              <a:t> </a:t>
            </a:r>
            <a:r>
              <a:rPr lang="en-US" sz="3200" b="1" err="1"/>
              <a:t>viên</a:t>
            </a:r>
            <a:r>
              <a:rPr lang="en-US" sz="3200" b="1"/>
              <a:t>: Nguyễn </a:t>
            </a:r>
            <a:r>
              <a:rPr lang="en-US" sz="3200" b="1" dirty="0" err="1"/>
              <a:t>Thị</a:t>
            </a:r>
            <a:r>
              <a:rPr lang="en-US" sz="3200" b="1" dirty="0"/>
              <a:t> </a:t>
            </a:r>
            <a:r>
              <a:rPr lang="en-US" sz="3200" b="1" dirty="0" err="1"/>
              <a:t>Kiều</a:t>
            </a:r>
            <a:r>
              <a:rPr lang="en-US" sz="3200" b="1" dirty="0"/>
              <a:t> </a:t>
            </a:r>
            <a:r>
              <a:rPr lang="en-US" sz="3200" b="1" dirty="0" err="1"/>
              <a:t>Oanh</a:t>
            </a:r>
            <a:endParaRPr lang="en-US" sz="32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2B5F72-6171-474D-8D03-2F816AB8BE21}"/>
              </a:ext>
            </a:extLst>
          </p:cNvPr>
          <p:cNvSpPr/>
          <p:nvPr/>
        </p:nvSpPr>
        <p:spPr>
          <a:xfrm>
            <a:off x="-1729093" y="312954"/>
            <a:ext cx="1310224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2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E4A912-CE05-49A3-8D56-DEDA56B5DECD}"/>
              </a:ext>
            </a:extLst>
          </p:cNvPr>
          <p:cNvSpPr/>
          <p:nvPr/>
        </p:nvSpPr>
        <p:spPr>
          <a:xfrm>
            <a:off x="-1985838" y="1371600"/>
            <a:ext cx="12930944" cy="165958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DA3011-6EAD-4DF3-BD60-6A87E1E2F2A6}"/>
              </a:ext>
            </a:extLst>
          </p:cNvPr>
          <p:cNvSpPr/>
          <p:nvPr/>
        </p:nvSpPr>
        <p:spPr>
          <a:xfrm>
            <a:off x="4387268" y="1787097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AD7B493-EFB9-4721-919C-DD450C55B02D}"/>
              </a:ext>
            </a:extLst>
          </p:cNvPr>
          <p:cNvSpPr/>
          <p:nvPr/>
        </p:nvSpPr>
        <p:spPr>
          <a:xfrm>
            <a:off x="822939" y="199711"/>
            <a:ext cx="7721970" cy="107721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UBND PHƯỜNG PHÚC LỢI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TRƯỜNG MẦM NON HOA SỮA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4FB3DA-3400-4C33-9D21-5F6333071866}"/>
              </a:ext>
            </a:extLst>
          </p:cNvPr>
          <p:cNvSpPr/>
          <p:nvPr/>
        </p:nvSpPr>
        <p:spPr>
          <a:xfrm>
            <a:off x="4387268" y="1371599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5AC4AB-8ABF-4F94-B367-DC31396AB265}"/>
              </a:ext>
            </a:extLst>
          </p:cNvPr>
          <p:cNvSpPr txBox="1"/>
          <p:nvPr/>
        </p:nvSpPr>
        <p:spPr>
          <a:xfrm>
            <a:off x="661299" y="13715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FILE_20211112_153347_Bản ghi của tôi# 001">
            <a:hlinkClick r:id="" action="ppaction://media"/>
            <a:extLst>
              <a:ext uri="{FF2B5EF4-FFF2-40B4-BE49-F238E27FC236}">
                <a16:creationId xmlns:a16="http://schemas.microsoft.com/office/drawing/2014/main" id="{61E35059-61C2-4278-8570-40F8C330AC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46571" y="6341845"/>
            <a:ext cx="3048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50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72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1" y="381000"/>
            <a:ext cx="8994098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8400" y="228600"/>
            <a:ext cx="2987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.VnArial" pitchFamily="34" charset="0"/>
              </a:rPr>
              <a:t>Thơ</a:t>
            </a:r>
            <a:r>
              <a:rPr lang="en-US" sz="28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.VnArial" pitchFamily="34" charset="0"/>
              </a:rPr>
              <a:t> “</a:t>
            </a:r>
            <a:r>
              <a:rPr lang="en-US" sz="28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.VnArial" pitchFamily="34" charset="0"/>
              </a:rPr>
              <a:t>Xe</a:t>
            </a:r>
            <a:r>
              <a:rPr lang="en-US" sz="28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.Vn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.VnArial" pitchFamily="34" charset="0"/>
              </a:rPr>
              <a:t>đạp</a:t>
            </a:r>
            <a:r>
              <a:rPr lang="en-US" sz="28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.VnArial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054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3" y="0"/>
            <a:ext cx="9104978" cy="683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201365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52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7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89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82203" y="6106278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.VnArial" pitchFamily="34" charset="0"/>
              </a:rPr>
              <a:t>Xe</a:t>
            </a:r>
            <a:r>
              <a:rPr lang="en-US" sz="2400" dirty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.VnArial" pitchFamily="34" charset="0"/>
              </a:rPr>
              <a:t>đạp</a:t>
            </a:r>
            <a:r>
              <a:rPr lang="en-US" sz="2400" dirty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.VnArial" pitchFamily="34" charset="0"/>
              </a:rPr>
              <a:t>thân</a:t>
            </a:r>
            <a:r>
              <a:rPr lang="en-US" sz="2400" dirty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.VnArial" pitchFamily="34" charset="0"/>
              </a:rPr>
              <a:t>thiết</a:t>
            </a:r>
            <a:endParaRPr lang="en-US" sz="2400" dirty="0">
              <a:solidFill>
                <a:srgbClr val="FF0000"/>
              </a:solidFill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11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8233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35815" y="6237025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.VnArial" pitchFamily="34" charset="0"/>
              </a:rPr>
              <a:t>Qua </a:t>
            </a:r>
            <a:r>
              <a:rPr lang="en-US" sz="2400" dirty="0" err="1">
                <a:solidFill>
                  <a:srgbClr val="FF0000"/>
                </a:solidFill>
                <a:latin typeface=".VnArial" pitchFamily="34" charset="0"/>
              </a:rPr>
              <a:t>khe</a:t>
            </a:r>
            <a:r>
              <a:rPr lang="en-US" sz="2400" dirty="0">
                <a:solidFill>
                  <a:srgbClr val="FF0000"/>
                </a:solidFill>
                <a:latin typeface=".VnArial" pitchFamily="34" charset="0"/>
              </a:rPr>
              <a:t>, qua </a:t>
            </a:r>
            <a:r>
              <a:rPr lang="en-US" sz="2400" dirty="0" err="1">
                <a:solidFill>
                  <a:srgbClr val="FF0000"/>
                </a:solidFill>
                <a:latin typeface=".VnArial" pitchFamily="34" charset="0"/>
              </a:rPr>
              <a:t>suối</a:t>
            </a:r>
            <a:endParaRPr lang="en-US" sz="2400" dirty="0">
              <a:solidFill>
                <a:srgbClr val="FF0000"/>
              </a:solidFill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20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8233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10957" y="5867400"/>
            <a:ext cx="3126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C000"/>
                </a:solidFill>
                <a:latin typeface=".VnArial" pitchFamily="34" charset="0"/>
              </a:rPr>
              <a:t>Xe</a:t>
            </a:r>
            <a:r>
              <a:rPr lang="en-US" sz="2400" dirty="0">
                <a:solidFill>
                  <a:srgbClr val="FFC000"/>
                </a:solidFill>
                <a:latin typeface=".VnArial" pitchFamily="34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.VnArial" pitchFamily="34" charset="0"/>
              </a:rPr>
              <a:t>đạp</a:t>
            </a:r>
            <a:r>
              <a:rPr lang="en-US" sz="2400" dirty="0">
                <a:solidFill>
                  <a:srgbClr val="FFC000"/>
                </a:solidFill>
                <a:latin typeface=".VnArial" pitchFamily="34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.VnArial" pitchFamily="34" charset="0"/>
              </a:rPr>
              <a:t>chở</a:t>
            </a:r>
            <a:r>
              <a:rPr lang="en-US" sz="2400" dirty="0">
                <a:solidFill>
                  <a:srgbClr val="FFC000"/>
                </a:solidFill>
                <a:latin typeface=".VnArial" pitchFamily="34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.VnArial" pitchFamily="34" charset="0"/>
              </a:rPr>
              <a:t>người</a:t>
            </a:r>
            <a:endParaRPr lang="en-US" sz="2400" dirty="0">
              <a:solidFill>
                <a:srgbClr val="FFC000"/>
              </a:solidFill>
              <a:latin typeface=".VnArial" pitchFamily="34" charset="0"/>
            </a:endParaRPr>
          </a:p>
          <a:p>
            <a:pPr algn="ctr"/>
            <a:r>
              <a:rPr lang="en-US" sz="2400" dirty="0" err="1">
                <a:solidFill>
                  <a:srgbClr val="FFC000"/>
                </a:solidFill>
                <a:latin typeface=".VnArial" pitchFamily="34" charset="0"/>
              </a:rPr>
              <a:t>Đi</a:t>
            </a:r>
            <a:r>
              <a:rPr lang="en-US" sz="2400" dirty="0">
                <a:solidFill>
                  <a:srgbClr val="FFC000"/>
                </a:solidFill>
                <a:latin typeface=".VnArial" pitchFamily="34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.VnArial" pitchFamily="34" charset="0"/>
              </a:rPr>
              <a:t>xa</a:t>
            </a:r>
            <a:r>
              <a:rPr lang="en-US" sz="2400" dirty="0">
                <a:solidFill>
                  <a:srgbClr val="FFC000"/>
                </a:solidFill>
                <a:latin typeface=".VnArial" pitchFamily="34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.VnArial" pitchFamily="34" charset="0"/>
              </a:rPr>
              <a:t>đi</a:t>
            </a:r>
            <a:r>
              <a:rPr lang="en-US" sz="2400" dirty="0">
                <a:solidFill>
                  <a:srgbClr val="FFC000"/>
                </a:solidFill>
                <a:latin typeface=".VnArial" pitchFamily="34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.VnArial" pitchFamily="34" charset="0"/>
              </a:rPr>
              <a:t>vội</a:t>
            </a:r>
            <a:endParaRPr lang="en-US" sz="2400" dirty="0">
              <a:solidFill>
                <a:srgbClr val="FFC000"/>
              </a:solidFill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33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233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59188" y="58674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.VnArial" pitchFamily="34" charset="0"/>
              </a:rPr>
              <a:t>Chở</a:t>
            </a:r>
            <a:r>
              <a:rPr lang="en-US" sz="2400" dirty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.VnArial" pitchFamily="34" charset="0"/>
              </a:rPr>
              <a:t>hàng</a:t>
            </a:r>
            <a:r>
              <a:rPr lang="en-US" sz="2400" dirty="0">
                <a:solidFill>
                  <a:srgbClr val="FF0000"/>
                </a:solidFill>
                <a:latin typeface=".VnArial" pitchFamily="34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.VnArial" pitchFamily="34" charset="0"/>
              </a:rPr>
              <a:t>chở</a:t>
            </a:r>
            <a:r>
              <a:rPr lang="en-US" sz="2400" dirty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.VnArial" pitchFamily="34" charset="0"/>
              </a:rPr>
              <a:t>củi</a:t>
            </a:r>
            <a:endParaRPr lang="en-US" sz="2400" dirty="0">
              <a:solidFill>
                <a:srgbClr val="FF0000"/>
              </a:solidFill>
              <a:latin typeface=".VnArial" pitchFamily="34" charset="0"/>
            </a:endParaRP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.VnArial" pitchFamily="34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.VnArial" pitchFamily="34" charset="0"/>
              </a:rPr>
              <a:t>xe</a:t>
            </a:r>
            <a:r>
              <a:rPr lang="en-US" sz="2400" dirty="0">
                <a:solidFill>
                  <a:srgbClr val="FF0000"/>
                </a:solidFill>
                <a:latin typeface=".VnArial" pitchFamily="34" charset="0"/>
              </a:rPr>
              <a:t>! </a:t>
            </a:r>
            <a:r>
              <a:rPr lang="en-US" sz="2400" dirty="0" err="1">
                <a:solidFill>
                  <a:srgbClr val="FF0000"/>
                </a:solidFill>
                <a:latin typeface=".VnArial" pitchFamily="34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.VnArial" pitchFamily="34" charset="0"/>
              </a:rPr>
              <a:t>xe</a:t>
            </a:r>
            <a:r>
              <a:rPr lang="en-US" sz="2400" dirty="0">
                <a:solidFill>
                  <a:srgbClr val="FF0000"/>
                </a:solidFill>
                <a:latin typeface=".VnArial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0253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67</Words>
  <Application>Microsoft Office PowerPoint</Application>
  <PresentationFormat>On-screen Show (4:3)</PresentationFormat>
  <Paragraphs>13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.VnArial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NGUYEN THU HUYEN</cp:lastModifiedBy>
  <cp:revision>14</cp:revision>
  <dcterms:created xsi:type="dcterms:W3CDTF">2017-03-10T07:45:13Z</dcterms:created>
  <dcterms:modified xsi:type="dcterms:W3CDTF">2026-03-18T15:12:28Z</dcterms:modified>
</cp:coreProperties>
</file>