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18/03/2026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74906"/>
              </p:ext>
            </p:extLst>
          </p:nvPr>
        </p:nvGraphicFramePr>
        <p:xfrm>
          <a:off x="567559" y="3163381"/>
          <a:ext cx="10862441" cy="701040"/>
        </p:xfrm>
        <a:graphic>
          <a:graphicData uri="http://schemas.openxmlformats.org/drawingml/2006/table">
            <a:tbl>
              <a:tblPr/>
              <a:tblGrid>
                <a:gridCol w="10862441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Bò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thẳng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mang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trên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lưng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46162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Oanh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NÔNG DÂN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Nu </a:t>
            </a:r>
            <a:r>
              <a:rPr lang="en-US" sz="4800" b="1" dirty="0" err="1" smtClean="0">
                <a:solidFill>
                  <a:srgbClr val="002060"/>
                </a:solidFill>
              </a:rPr>
              <a:t>na</a:t>
            </a:r>
            <a:r>
              <a:rPr lang="en-US" sz="4800" b="1" dirty="0" smtClean="0">
                <a:solidFill>
                  <a:srgbClr val="002060"/>
                </a:solidFill>
              </a:rPr>
              <a:t> nu </a:t>
            </a:r>
            <a:r>
              <a:rPr lang="en-US" sz="4800" b="1" smtClean="0">
                <a:solidFill>
                  <a:srgbClr val="002060"/>
                </a:solidFill>
              </a:rPr>
              <a:t>nống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64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97</cp:revision>
  <dcterms:created xsi:type="dcterms:W3CDTF">2020-11-09T08:54:19Z</dcterms:created>
  <dcterms:modified xsi:type="dcterms:W3CDTF">2026-03-18T02:53:57Z</dcterms:modified>
</cp:coreProperties>
</file>