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83" r:id="rId2"/>
    <p:sldId id="344" r:id="rId3"/>
    <p:sldId id="339" r:id="rId4"/>
    <p:sldId id="341" r:id="rId5"/>
    <p:sldId id="349" r:id="rId6"/>
    <p:sldId id="343" r:id="rId7"/>
    <p:sldId id="335" r:id="rId8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  <p: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irc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rgbClr val="34229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8/3”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MGB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 smtClean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/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  <a:extLst/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  <a:extLst/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  <a:extLst/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  <a:extLst/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  <a:extLst/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356953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  <a:endParaRPr 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Lato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10" y="1449734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solidFill>
                <a:schemeClr val="accent1">
                  <a:lumMod val="75000"/>
                </a:schemeClr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910" y="1643460"/>
            <a:ext cx="6919907" cy="6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60300"/>
            <a:ext cx="12192000" cy="19038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11" y="1919868"/>
            <a:ext cx="3930340" cy="39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 smtClean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  <a:endParaRPr lang="en-US" sz="5000" b="1" dirty="0">
              <a:solidFill>
                <a:srgbClr val="FF000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95</Words>
  <Application>Microsoft Office PowerPoint</Application>
  <PresentationFormat>Widescreen</PresentationFormat>
  <Paragraphs>22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Lato</vt:lpstr>
      <vt:lpstr>Calibri Light</vt:lpstr>
      <vt:lpstr>Calibri</vt:lpstr>
      <vt:lpstr>Circle</vt:lpstr>
      <vt:lpstr>Cordia New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C1-HS</cp:lastModifiedBy>
  <cp:revision>84</cp:revision>
  <dcterms:created xsi:type="dcterms:W3CDTF">2021-03-24T15:37:49Z</dcterms:created>
  <dcterms:modified xsi:type="dcterms:W3CDTF">2026-03-18T02:56:46Z</dcterms:modified>
</cp:coreProperties>
</file>