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6" r:id="rId3"/>
  </p:sldMasterIdLst>
  <p:notesMasterIdLst>
    <p:notesMasterId r:id="rId13"/>
  </p:notesMasterIdLst>
  <p:sldIdLst>
    <p:sldId id="26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oc%20Lan\Desktop\Hanh%20MG%20be3\Nhac%20dao%20dau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anAnh\Desktop\Hanh%20MG%20be3-chuan\Nhac%20thoai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file:///C:\Users\TuanAnh\Desktop\Hanh%20MG%20be3-chuan\Nhac%20thoai.wav" TargetMode="External"/><Relationship Id="rId7" Type="http://schemas.openxmlformats.org/officeDocument/2006/relationships/image" Target="../media/image15.jpeg"/><Relationship Id="rId2" Type="http://schemas.openxmlformats.org/officeDocument/2006/relationships/audio" Target="file:///C:\Users\TuanAnh\Desktop\Hanh%20MG%20be3-chuan\Hoa%20mi%20hot.mp3" TargetMode="External"/><Relationship Id="rId1" Type="http://schemas.openxmlformats.org/officeDocument/2006/relationships/audio" Target="file:///C:\Users\TuanAnh\Desktop\Hanh%20MG%20be3-chuan\59126%5etraffic_city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anAnh\Desktop\Hanh%20MG%20be3-chuan\59126%5etraffic_city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C:\Users\TuanAnh\Desktop\Hanh%20MG%20be3-chuan\Kit%20kit.wav" TargetMode="External"/><Relationship Id="rId7" Type="http://schemas.openxmlformats.org/officeDocument/2006/relationships/image" Target="../media/image20.jpeg"/><Relationship Id="rId2" Type="http://schemas.openxmlformats.org/officeDocument/2006/relationships/audio" Target="file:///C:\Users\TuanAnh\Desktop\Hanh%20MG%20be3-chuan\Danger%20Sounds.mp3" TargetMode="External"/><Relationship Id="rId1" Type="http://schemas.openxmlformats.org/officeDocument/2006/relationships/audio" Target="file:///C:\Users\Ngoc%20Lan\Desktop\Hanh%20MG%20be3\Tieng%20phanh%20xe.m4a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5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uanAnh\Desktop\Hanh%20MG%20be3-chuan\Nhac%20thoai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anAnh\Desktop\Hanh%20MG%20be3-chuan\Nhac%20thoai.wa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5.png"/><Relationship Id="rId4" Type="http://schemas.openxmlformats.org/officeDocument/2006/relationships/image" Target="../media/image2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“Qua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</a:t>
            </a:r>
            <a:r>
              <a:rPr kumimoji="0" lang="en-US" altLang="en-US" sz="2000" b="1" i="0" u="none" strike="noStrike" kern="1200" cap="none" spc="0" normalizeH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PHÚC LỢI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333333">
                      <a:alpha val="79999"/>
                    </a:srgbClr>
                  </a:outerShdw>
                </a:effectLst>
                <a:latin typeface=".VnAvant"/>
              </a:rPr>
              <a:t>Truyện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333333">
                      <a:alpha val="79999"/>
                    </a:srgbClr>
                  </a:outerShdw>
                </a:effectLst>
                <a:latin typeface=".VnAvant"/>
              </a:rPr>
              <a:t>: 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1"/>
            <a:ext cx="3886200" cy="1069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333333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Qua đường</a:t>
            </a:r>
            <a:endParaRPr 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333333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3801" name="Picture 9" descr="cong an ba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667000"/>
            <a:ext cx="23891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Nhac dao da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214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100" name="Picture 4" descr="ne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e t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514600"/>
            <a:ext cx="31924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20814"/>
            <a:ext cx="23622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ho tr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B36FE"/>
              </a:clrFrom>
              <a:clrTo>
                <a:srgbClr val="DB3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581400"/>
            <a:ext cx="177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6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3898900"/>
            <a:ext cx="16795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78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9" y="2886075"/>
            <a:ext cx="13287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th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78AEA"/>
              </a:clrFrom>
              <a:clrTo>
                <a:srgbClr val="D78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2405064"/>
            <a:ext cx="1825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d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7" t="78391" r="57123" b="15118"/>
          <a:stretch>
            <a:fillRect/>
          </a:stretch>
        </p:blipFill>
        <p:spPr bwMode="auto">
          <a:xfrm rot="20814487">
            <a:off x="7421564" y="2952750"/>
            <a:ext cx="2571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Freeform 14"/>
          <p:cNvSpPr>
            <a:spLocks/>
          </p:cNvSpPr>
          <p:nvPr/>
        </p:nvSpPr>
        <p:spPr bwMode="auto">
          <a:xfrm>
            <a:off x="4513264" y="3295651"/>
            <a:ext cx="407987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Freeform 17"/>
          <p:cNvSpPr>
            <a:spLocks/>
          </p:cNvSpPr>
          <p:nvPr/>
        </p:nvSpPr>
        <p:spPr bwMode="auto">
          <a:xfrm>
            <a:off x="3157538" y="3690938"/>
            <a:ext cx="349250" cy="131762"/>
          </a:xfrm>
          <a:custGeom>
            <a:avLst/>
            <a:gdLst>
              <a:gd name="T0" fmla="*/ 2147483646 w 220"/>
              <a:gd name="T1" fmla="*/ 2147483646 h 83"/>
              <a:gd name="T2" fmla="*/ 2147483646 w 220"/>
              <a:gd name="T3" fmla="*/ 2147483646 h 83"/>
              <a:gd name="T4" fmla="*/ 2147483646 w 220"/>
              <a:gd name="T5" fmla="*/ 2147483646 h 83"/>
              <a:gd name="T6" fmla="*/ 2147483646 w 220"/>
              <a:gd name="T7" fmla="*/ 2147483646 h 83"/>
              <a:gd name="T8" fmla="*/ 2147483646 w 220"/>
              <a:gd name="T9" fmla="*/ 2147483646 h 83"/>
              <a:gd name="T10" fmla="*/ 2147483646 w 220"/>
              <a:gd name="T11" fmla="*/ 2147483646 h 83"/>
              <a:gd name="T12" fmla="*/ 0 w 220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83">
                <a:moveTo>
                  <a:pt x="2" y="48"/>
                </a:moveTo>
                <a:cubicBezTo>
                  <a:pt x="16" y="48"/>
                  <a:pt x="59" y="50"/>
                  <a:pt x="86" y="47"/>
                </a:cubicBezTo>
                <a:cubicBezTo>
                  <a:pt x="113" y="44"/>
                  <a:pt x="143" y="34"/>
                  <a:pt x="165" y="27"/>
                </a:cubicBezTo>
                <a:cubicBezTo>
                  <a:pt x="187" y="20"/>
                  <a:pt x="218" y="0"/>
                  <a:pt x="219" y="6"/>
                </a:cubicBezTo>
                <a:cubicBezTo>
                  <a:pt x="220" y="12"/>
                  <a:pt x="189" y="53"/>
                  <a:pt x="170" y="65"/>
                </a:cubicBezTo>
                <a:cubicBezTo>
                  <a:pt x="151" y="77"/>
                  <a:pt x="132" y="83"/>
                  <a:pt x="104" y="80"/>
                </a:cubicBezTo>
                <a:cubicBezTo>
                  <a:pt x="76" y="77"/>
                  <a:pt x="22" y="56"/>
                  <a:pt x="0" y="50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53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4" name="Picture 4" descr="o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sparrow-coloring-page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1764"/>
            <a:ext cx="1524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dap x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2667000"/>
            <a:ext cx="2819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hi em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1600200"/>
            <a:ext cx="36449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59126^traffic_cit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Freeform 10"/>
          <p:cNvSpPr>
            <a:spLocks/>
          </p:cNvSpPr>
          <p:nvPr/>
        </p:nvSpPr>
        <p:spPr bwMode="auto">
          <a:xfrm>
            <a:off x="6491288" y="3138489"/>
            <a:ext cx="284162" cy="249237"/>
          </a:xfrm>
          <a:custGeom>
            <a:avLst/>
            <a:gdLst>
              <a:gd name="T0" fmla="*/ 2147483646 w 179"/>
              <a:gd name="T1" fmla="*/ 0 h 157"/>
              <a:gd name="T2" fmla="*/ 2147483646 w 179"/>
              <a:gd name="T3" fmla="*/ 2147483646 h 157"/>
              <a:gd name="T4" fmla="*/ 2147483646 w 179"/>
              <a:gd name="T5" fmla="*/ 2147483646 h 157"/>
              <a:gd name="T6" fmla="*/ 2147483646 w 179"/>
              <a:gd name="T7" fmla="*/ 2147483646 h 157"/>
              <a:gd name="T8" fmla="*/ 2147483646 w 179"/>
              <a:gd name="T9" fmla="*/ 2147483646 h 157"/>
              <a:gd name="T10" fmla="*/ 2147483646 w 179"/>
              <a:gd name="T11" fmla="*/ 2147483646 h 157"/>
              <a:gd name="T12" fmla="*/ 2147483646 w 179"/>
              <a:gd name="T13" fmla="*/ 2147483646 h 157"/>
              <a:gd name="T14" fmla="*/ 2147483646 w 179"/>
              <a:gd name="T15" fmla="*/ 0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9" h="157">
                <a:moveTo>
                  <a:pt x="13" y="0"/>
                </a:moveTo>
                <a:cubicBezTo>
                  <a:pt x="21" y="1"/>
                  <a:pt x="67" y="43"/>
                  <a:pt x="93" y="60"/>
                </a:cubicBezTo>
                <a:cubicBezTo>
                  <a:pt x="119" y="77"/>
                  <a:pt x="159" y="87"/>
                  <a:pt x="169" y="102"/>
                </a:cubicBezTo>
                <a:cubicBezTo>
                  <a:pt x="179" y="117"/>
                  <a:pt x="164" y="139"/>
                  <a:pt x="151" y="148"/>
                </a:cubicBezTo>
                <a:cubicBezTo>
                  <a:pt x="138" y="157"/>
                  <a:pt x="111" y="156"/>
                  <a:pt x="93" y="154"/>
                </a:cubicBezTo>
                <a:cubicBezTo>
                  <a:pt x="75" y="152"/>
                  <a:pt x="58" y="153"/>
                  <a:pt x="43" y="138"/>
                </a:cubicBezTo>
                <a:cubicBezTo>
                  <a:pt x="28" y="123"/>
                  <a:pt x="10" y="89"/>
                  <a:pt x="5" y="66"/>
                </a:cubicBezTo>
                <a:cubicBezTo>
                  <a:pt x="0" y="43"/>
                  <a:pt x="11" y="14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7" descr="chi em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0" t="43690" r="34494" b="48308"/>
          <a:stretch>
            <a:fillRect/>
          </a:stretch>
        </p:blipFill>
        <p:spPr bwMode="auto">
          <a:xfrm rot="18210535">
            <a:off x="7625557" y="4290220"/>
            <a:ext cx="1762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Hoa mi ho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Hoa mi ho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2705 C -0.00781 0.02266 -0.01302 0.01641 -0.02222 0.01433 C -0.02917 0.00809 -0.04149 0.00809 -0.05087 0.00716 C -0.0658 0.00809 -0.07951 0.00855 -0.09375 0.01271 C -0.09601 0.01479 -0.09948 0.01618 -0.10156 0.01849 C -0.10208 0.01919 -0.10469 0.02659 -0.10486 0.02705 C -0.10642 0.04555 -0.10521 0.0541 -0.12552 0.06011 C -0.15885 0.05896 -0.19219 0.05873 -0.22552 0.05734 C -0.23646 0.05664 -0.24792 0.05248 -0.25885 0.05133 C -0.2724 0.05271 -0.28333 0.05479 -0.29687 0.05572 C -0.30174 0.06011 -0.30312 0.06427 -0.30799 0.06867 C -0.31181 0.07583 -0.31528 0.08162 -0.32378 0.08462 C -0.34549 0.08277 -0.3375 0.083 -0.34774 0.083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8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55" fill="hold"/>
                                        <p:tgtEl>
                                          <p:spTgt spid="5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07" fill="hold"/>
                                        <p:tgtEl>
                                          <p:spTgt spid="5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34774 0.08301 C -0.33559 0.08532 -0.32291 0.08416 -0.31128 0.08925 C -0.2993 0.10012 -0.30746 0.1163 -0.29687 0.12948 C -0.2927 0.12879 -0.28732 0.1311 -0.2842 0.1274 C -0.2809 0.12347 -0.28107 0.11052 -0.28107 0.11052 C -0.27309 0.11191 -0.2651 0.1126 -0.25729 0.11468 C -0.24548 0.11769 -0.23819 0.13087 -0.22708 0.13572 C -0.20486 0.13503 -0.18263 0.13619 -0.16041 0.13364 C -0.1585 0.13341 -0.1585 0.12925 -0.15729 0.1274 C -0.15416 0.12231 -0.15381 0.12324 -0.1493 0.12093 C -0.14722 0.11283 -0.14444 0.10405 -0.14288 0.09572 C -0.14218 0.09226 -0.14322 0.08763 -0.14131 0.08509 C -0.13888 0.08185 -0.13489 0.08231 -0.13177 0.08093 C -0.11718 0.07468 -0.10104 0.07954 -0.08576 0.07884 C -0.07812 0.077 -0.06822 0.0733 -0.06197 0.06613 C -0.0592 0.06289 -0.05763 0.05711 -0.05399 0.05549 C -0.05243 0.0548 -0.0493 0.05341 -0.0493 0.05341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022E-16 0.0051 C -0.00382 0.00718 -0.00469 0.01088 -0.00781 0.01343 C -0.01198 0.02362 -0.01042 0.02477 -0.01319 0.01783 C -0.01476 0.00973 -0.01562 0.01181 -0.01736 0.0051 C -0.01806 0.00602 -0.01892 0.00625 -0.01979 0.00718 C -0.02101 0.00857 -0.02326 0.01158 -0.02326 0.01181 C -0.02431 0.01482 -0.02535 0.01829 -0.02622 0.02199 C -0.02674 0.02362 -0.02656 0.02639 -0.02691 0.02848 C -0.02743 0.03264 -0.0283 0.03565 -0.02934 0.03912 C -0.03611 0.0382 -0.04306 0.03843 -0.05 0.03658 C -0.05156 0.03612 -0.05469 0.03241 -0.05469 0.03264 C -0.05608 0.03311 -0.06181 0.03264 -0.06372 0.04098 C -0.0684 0.06274 -0.06007 0.03334 -0.06545 0.05139 C -0.06927 0.05024 -0.07344 0.05209 -0.07726 0.04699 C -0.08021 0.04329 -0.08437 0.03149 -0.08733 0.02639 C -0.08906 0.01991 -0.0908 0.0169 -0.09323 0.01343 C -0.09774 -0.00231 -0.09531 0.00371 -0.10052 -0.00509 C -0.10347 -0.0162 -0.10382 -0.01551 -0.10747 -0.02176 C -0.11111 -0.02152 -0.11458 -0.02106 -0.11823 -0.0199 C -0.11927 -0.01967 -0.12031 -0.01967 -0.12118 -0.01782 C -0.12222 -0.01527 -0.12656 -0.00092 -0.12778 0.0051 C -0.12847 0.00949 -0.12865 0.01644 -0.13003 0.01783 C -0.13628 0.02477 -0.13125 0.02014 -0.14549 0.02199 C -0.15017 0.03357 -0.14792 0.04676 -0.1526 0.05764 C -0.1526 0.05811 -0.1566 0.05463 -0.15677 0.05371 C -0.15729 0.05209 -0.15694 0.04908 -0.15747 0.04699 C -0.15764 0.04561 -0.15816 0.04445 -0.15833 0.04306 " pathEditMode="relative" rAng="0" ptsTypes="ffffffffffffffffffffffffffA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5" presetClass="emph" presetSubtype="0" repeatCount="1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0.00254 C -0.00121 -0.0104 -0.00034 -0.0111 -0.00781 -0.01919 C -0.00903 -0.02081 -0.01041 -0.02219 -0.01232 -0.02335 C -0.01493 -0.02451 -0.02083 -0.02543 -0.02083 -0.0252 C -0.03923 -0.03584 -0.0276 -0.03167 -0.05677 -0.03306 C -0.06771 -0.03237 -0.07882 -0.03329 -0.08958 -0.03167 C -0.09114 -0.03144 -0.09149 -0.0289 -0.09288 -0.02798 C -0.09375 -0.02728 -0.09514 -0.02728 -0.09618 -0.02682 C -0.09965 -0.02404 -0.10364 -0.02219 -0.10694 -0.01919 C -0.11198 -0.01503 -0.11614 -0.00902 -0.12118 -0.00462 C -0.1217 -0.00208 -0.12344 0.00578 -0.12448 0.00763 C -0.12587 0.01018 -0.12882 0.01503 -0.12882 0.01526 C -0.12899 0.01596 -0.13073 0.03052 -0.13212 0.03214 C -0.13281 0.03353 -0.13437 0.0333 -0.13541 0.03353 C -0.13715 0.03977 -0.14097 0.03977 -0.14618 0.04093 C -0.16076 0.03838 -0.16736 0.03584 -0.18021 0.03098 C -0.18611 0.03191 -0.18837 0.03029 -0.19097 0.03723 C -0.19219 0.04023 -0.19305 0.04694 -0.19305 0.04717 C -0.1934 0.05989 -0.19357 0.0726 -0.19427 0.08532 C -0.19427 0.08833 -0.19305 0.09249 -0.19531 0.09387 C -0.19896 0.09596 -0.2033 0.09295 -0.20729 0.09272 C -0.21354 0.08532 -0.20503 0.0948 -0.21267 0.08879 C -0.21666 0.08601 -0.21857 0.08093 -0.22257 0.07769 C -0.22708 0.07006 -0.23055 0.0615 -0.23559 0.05434 C -0.23663 0.05318 -0.2368 0.05156 -0.23784 0.05064 C -0.23941 0.04971 -0.24149 0.04925 -0.2434 0.04833 C -0.24739 0.04093 -0.25382 0.03977 -0.26076 0.03723 C -0.29166 0.03931 -0.26927 0.03676 -0.28368 0.04208 C -0.28837 0.0474 -0.28784 0.04856 -0.29132 0.05434 C -0.2934 0.06844 -0.29288 0.08278 -0.2967 0.09619 C -0.29739 0.09873 -0.29687 0.10243 -0.29896 0.10359 C -0.3033 0.10659 -0.30104 0.10567 -0.30555 0.10752 C -0.31319 0.10682 -0.32083 0.10798 -0.32847 0.10613 C -0.33142 0.10544 -0.33333 0.10197 -0.33611 0.09989 C -0.34166 0.09572 -0.346 0.08879 -0.35225 0.08648 C -0.35642 0.07954 -0.36059 0.07746 -0.36771 0.07538 C -0.37448 0.07584 -0.38159 0.07468 -0.38837 0.07653 C -0.3901 0.077 -0.39028 0.08 -0.39149 0.08162 C -0.39288 0.08278 -0.39462 0.08324 -0.396 0.08393 C -0.40278 0.09411 -0.40434 0.11168 -0.41128 0.11954 C -0.41284 0.12162 -0.41493 0.12278 -0.41666 0.12463 C -0.41805 0.12578 -0.41962 0.12717 -0.421 0.12833 C -0.42222 0.12925 -0.42274 0.13156 -0.42448 0.13202 C -0.42882 0.13295 -0.43385 0.13272 -0.43837 0.13295 C -0.44462 0.13503 -0.45104 0.13503 -0.45712 0.13711 C -0.45937 0.13757 -0.46354 0.13919 -0.46354 0.13942 C -0.46771 0.1422 -0.46944 0.14335 -0.4743 0.14335 " pathEditMode="relative" rAng="0" ptsTypes="ffffffffffffffffffffffffffffffffffffffffffffffA">
                                      <p:cBhvr>
                                        <p:cTn id="23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51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4743 0.06844 C -0.48298 0.06567 -0.48455 0.06567 -0.49566 0.06705 C -0.50191 0.07422 -0.50069 0.08416 -0.50156 0.09295 C -0.51788 0.09133 -0.52656 0.08994 -0.54375 0.09133 C -0.54496 0.09295 -0.54809 0.09572 -0.54844 0.09711 C -0.55087 0.10867 -0.54479 0.11445 -0.55607 0.12023 C -0.56562 0.12023 -0.57708 0.12301 -0.58472 0.11885 C -0.59444 0.11307 -0.58125 0.11584 -0.59236 0.11445 C -0.59844 0.11723 -0.60278 0.12301 -0.60903 0.12439 C -0.62656 0.13179 -0.60469 0.12301 -0.61962 0.12879 C -0.62153 0.13018 -0.62344 0.13018 -0.62552 0.13179 C -0.62847 0.13179 -0.63455 0.13318 -0.63455 0.13457 C -0.6375 0.13318 -0.64097 0.13318 -0.64357 0.13179 C -0.64496 0.13179 -0.6434 0.12879 -0.64514 0.12879 C -0.64913 0.12879 -0.6533 0.13018 -0.65712 0.13018 C -0.6618 0.14035 -0.66302 0.13896 -0.66475 0.15029 C -0.67934 0.15029 -0.69409 0.15029 -0.70868 0.1489 C -0.72639 0.14752 -0.68802 0.14174 -0.71632 0.14752 C -0.72274 0.15769 -0.71823 0.15468 -0.73594 0.1533 C -0.73732 0.1533 -0.73975 0.1533 -0.74028 0.1533 C -0.74097 0.15029 -0.73923 0.1489 -0.73889 0.14752 C -0.73854 0.14613 -0.73889 0.14312 -0.73889 0.14174 " pathEditMode="relative" rAng="0" ptsTypes="fffffffffffffffffffffA">
                                      <p:cBhvr>
                                        <p:cTn id="25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3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200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6.94444E-6 1.7341E-7 C 0.0019 -0.02104 0.00433 -0.02173 0.01267 -0.03607 C 0.01666 -0.04277 0.02048 -0.05364 0.02708 -0.05711 C 0.06683 -0.07838 0.11267 -0.06497 0.15555 -0.06566 C 0.17048 -0.07052 0.17656 -0.07237 0.19374 -0.07399 C 0.19531 -0.07468 0.19722 -0.07468 0.19843 -0.0763 C 0.20347 -0.08323 0.19565 -0.08254 0.20312 -0.08878 C 0.20746 -0.09248 0.22343 -0.09988 0.22847 -0.1015 C 0.24183 -0.11375 0.26093 -0.11029 0.27621 -0.11422 C 0.27777 -0.1156 0.27916 -0.11745 0.2809 -0.11838 C 0.28298 -0.11953 0.28541 -0.1193 0.28732 -0.12069 C 0.29097 -0.12347 0.29322 -0.12809 0.29687 -0.1311 C 0.30104 -0.14011 0.30659 -0.14474 0.31406 -0.14797 C 0.3184 -0.15352 0.32291 -0.15745 0.32708 -0.16277 C 0.32968 -0.17387 0.32742 -0.16763 0.33645 -0.17988 C 0.33906 -0.18335 0.34426 -0.19029 0.34426 -0.19029 C 0.34617 -0.19514 0.34739 -0.20046 0.3493 -0.20508 C 0.35121 -0.20948 0.35555 -0.2178 0.35555 -0.2178 C 0.35989 -0.23607 0.36527 -0.25318 0.37777 -0.26427 C 0.37829 -0.26636 0.37795 -0.26936 0.37933 -0.27075 C 0.38211 -0.27329 0.38888 -0.27491 0.38888 -0.27491 C 0.40017 -0.28948 0.40503 -0.28786 0.42222 -0.28971 C 0.42864 -0.29248 0.43402 -0.29734 0.43819 -0.30451 C 0.44097 -0.30936 0.446 -0.3193 0.446 -0.3193 C 0.44652 -0.32208 0.44652 -0.32531 0.44756 -0.32786 C 0.45086 -0.33618 0.45451 -0.3274 0.446 -0.33826 C 0.44183 -0.33017 0.44079 -0.32115 0.43645 -0.31306 C 0.4342 -0.29734 0.43645 -0.30543 0.42864 -0.28971 C 0.42777 -0.28786 0.42378 -0.28763 0.42378 -0.28763 " pathEditMode="relative" ptsTypes="ffffffffffffffffffffffffffffA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300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0.5743 0.10116 C -0.57482 0.0956 -0.57448 0.08981 -0.57587 0.08449 C -0.57708 0.07986 -0.58003 0.07616 -0.58212 0.07199 C -0.58316 0.06991 -0.58524 0.06574 -0.58524 0.06597 C -0.59566 0.06921 -0.59427 0.07268 -0.59774 0.08657 C -0.59826 0.08866 -0.5993 0.09282 -0.5993 0.09305 C -0.59982 0.10046 -0.59878 0.10856 -0.60087 0.11574 C -0.60156 0.11805 -0.60278 0.11134 -0.60399 0.10949 C -0.60538 0.10718 -0.60746 0.10555 -0.60868 0.10324 C -0.61319 0.09468 -0.61146 0.09051 -0.61805 0.08449 C -0.6184 0.08287 -0.62066 0.07199 -0.62274 0.07199 C -0.6243 0.07199 -0.62378 0.07616 -0.6243 0.07824 C -0.62482 0.08935 -0.62517 0.10046 -0.62587 0.11157 C -0.62621 0.11643 -0.62465 0.12292 -0.62743 0.12616 C -0.62986 0.12893 -0.63576 0.12801 -0.6368 0.12407 C -0.63958 0.11435 -0.6368 0.10324 -0.6368 0.09282 " pathEditMode="relative" rAng="0" ptsTypes="fffffffffffffffA">
                                      <p:cBhvr>
                                        <p:cTn id="2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007" fill="hold"/>
                                        <p:tgtEl>
                                          <p:spTgt spid="5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 vol="87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  <p:audio>
              <p:cMediaNode vol="57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6"/>
                </p:tgtEl>
              </p:cMediaNode>
            </p:audio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nen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hi em t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6BED1"/>
              </a:clrFrom>
              <a:clrTo>
                <a:srgbClr val="B6BE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336" flipH="1">
            <a:off x="2435226" y="3752850"/>
            <a:ext cx="2898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59126^traffic_cit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7607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4624E-6 C -0.00053 -0.00994 -0.00018 -0.01989 -0.00157 -0.0296 C -0.00191 -0.03191 -0.00174 -0.02382 -0.0033 -0.02312 C -0.00469 -0.02243 -0.00539 -0.02613 -0.00643 -0.02752 C -0.01112 -0.04601 -0.0125 -0.01642 -0.01268 -0.0148 C -0.0132 -0.01757 -0.01372 -0.02035 -0.01441 -0.02312 C -0.01494 -0.0252 -0.01667 -0.02752 -0.01598 -0.0296 C -0.01528 -0.03168 -0.01268 -0.03098 -0.01112 -0.03168 C 4.72222E-6 -0.02867 0.00885 -0.02983 0.01267 -0.0148 C 0.01545 0.0074 0.01684 0.02867 0.01423 -0.03584 C 0.00208 -0.0326 0.00312 -0.03075 0.00312 -0.0148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dirty="0"/>
          </a:p>
        </p:txBody>
      </p:sp>
      <p:pic>
        <p:nvPicPr>
          <p:cNvPr id="7172" name="Picture 4" descr="nen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dau g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F0101"/>
              </a:clrFrom>
              <a:clrTo>
                <a:srgbClr val="0F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4" y="-4029075"/>
            <a:ext cx="2122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ac ga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C29E7"/>
              </a:clrFrom>
              <a:clrTo>
                <a:srgbClr val="1C2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3962400"/>
            <a:ext cx="32146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hi t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76C3E"/>
              </a:clrFrom>
              <a:clrTo>
                <a:srgbClr val="D76C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9781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so qu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76C3E"/>
              </a:clrFrom>
              <a:clrTo>
                <a:srgbClr val="D76C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362200"/>
            <a:ext cx="244475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Untitled-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60201"/>
              </a:clrFrom>
              <a:clrTo>
                <a:srgbClr val="0602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38"/>
            <a:ext cx="2743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525000" y="2819401"/>
            <a:ext cx="914400" cy="898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KÝt !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9677400" y="4494213"/>
            <a:ext cx="685800" cy="673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KÝt !</a:t>
            </a:r>
          </a:p>
        </p:txBody>
      </p:sp>
      <p:pic>
        <p:nvPicPr>
          <p:cNvPr id="2" name="Picture 5" descr="dau g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F0101"/>
              </a:clrFrom>
              <a:clrTo>
                <a:srgbClr val="0F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45712" r="71278" b="43065"/>
          <a:stretch>
            <a:fillRect/>
          </a:stretch>
        </p:blipFill>
        <p:spPr bwMode="auto">
          <a:xfrm rot="20233320" flipH="1">
            <a:off x="7515225" y="2354264"/>
            <a:ext cx="3048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Tieng phanh xe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Danger Sound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Danger Sound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Kit kit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06" fill="hold"/>
                                        <p:tgtEl>
                                          <p:spTgt spid="56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-0.00746 0.01526 -0.00451 0.00832 -0.00955 0.02104 C -0.01007 0.02382 -0.01024 0.02682 -0.01111 0.0296 C -0.01285 0.03538 -0.01736 0.04648 -0.01736 0.04648 C -0.01788 0.05133 -0.01788 0.05642 -0.01892 0.06127 C -0.02049 0.06844 -0.02535 0.08231 -0.02535 0.08231 C -0.02587 0.19306 -0.02535 0.30359 -0.02691 0.41411 C -0.02708 0.42382 -0.03646 0.43954 -0.03646 0.43954 C -0.03785 0.4474 -0.04358 0.46937 -0.04757 0.47561 C -0.05 0.47931 -0.05191 0.48532 -0.05555 0.48624 C -0.07066 0.49017 -0.06076 0.48809 -0.08559 0.49041 C -0.09062 0.50659 -0.09097 0.52416 -0.09514 0.54104 C -0.09566 0.56578 -0.09514 0.59052 -0.0967 0.61503 C -0.09705 0.62127 -0.10191 0.62983 -0.10625 0.63191 C -0.10833 0.63399 -0.11042 0.63653 -0.11267 0.63815 C -0.11406 0.63954 -0.11667 0.63815 -0.11736 0.64046 C -0.1191 0.64532 -0.11858 0.65179 -0.11892 0.65734 C -0.12118 0.68832 -0.12309 0.71931 -0.12535 0.75029 C -0.12639 0.76532 -0.12656 0.79237 -0.13646 0.80116 C -0.13958 0.80717 -0.14323 0.81064 -0.14913 0.81179 C -0.15746 0.81272 -0.17448 0.81387 -0.17448 0.81387 " pathEditMode="relative" ptsTypes="ffffffffffffffffffffA">
                                      <p:cBhvr>
                                        <p:cTn id="11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C -0.00746 0.01526 -0.00451 0.00832 -0.00955 0.02104 C -0.01007 0.02382 -0.01024 0.02682 -0.01111 0.0296 C -0.01285 0.03538 -0.01736 0.04648 -0.01736 0.04648 C -0.01788 0.05133 -0.01788 0.05642 -0.01892 0.06127 C -0.02049 0.06844 -0.02535 0.08231 -0.02535 0.08231 C -0.02587 0.19306 -0.02535 0.30359 -0.02691 0.41411 C -0.02708 0.42382 -0.03646 0.43954 -0.03646 0.43954 C -0.03785 0.4474 -0.04358 0.46937 -0.04757 0.47561 C -0.05 0.47931 -0.05191 0.48532 -0.05555 0.48624 C -0.07066 0.49017 -0.06076 0.48809 -0.08559 0.49041 C -0.09062 0.50659 -0.09097 0.52416 -0.09514 0.54104 C -0.09566 0.56578 -0.09514 0.59052 -0.0967 0.61503 C -0.09705 0.62127 -0.10191 0.62983 -0.10625 0.63191 C -0.10833 0.63399 -0.11042 0.63653 -0.11267 0.63815 C -0.11406 0.63954 -0.11667 0.63815 -0.11736 0.64046 C -0.1191 0.64532 -0.11858 0.65179 -0.11892 0.65734 C -0.12118 0.68832 -0.12309 0.71931 -0.12535 0.75029 C -0.12639 0.76532 -0.12656 0.79237 -0.13646 0.80116 C -0.13958 0.80717 -0.14323 0.81064 -0.14913 0.81179 C -0.15746 0.81272 -0.17448 0.81387 -0.17448 0.81387 " pathEditMode="relative" ptsTypes="ffffffffffffffffffffA">
                                      <p:cBhvr>
                                        <p:cTn id="13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33 0.0463 C 0.20017 0.04561 0.39688 0.047 0.59375 0.04422 C 0.59549 0.04422 0.5934 0.03936 0.59219 0.03774 C 0.58958 0.03426 0.58524 0.03311 0.58264 0.0294 C 0.5816 0.02801 0.5809 0.02593 0.57951 0.025 C 0.57656 0.02292 0.57309 0.02223 0.56997 0.02084 C 0.55087 0.0125 0.52986 0.02084 0.50972 0.02084 " pathEditMode="relative" rAng="0" ptsTypes="ffffffA">
                                      <p:cBhvr>
                                        <p:cTn id="15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989 0.01875 C 0.18698 0.01806 0.38368 0.01945 0.58056 0.01667 C 0.58229 0.01667 0.58021 0.01181 0.57899 0.01019 C 0.57639 0.00672 0.57205 0.00556 0.56945 0.00186 C 0.5684 0.00047 0.56771 -0.00162 0.56632 -0.00254 C 0.56337 -0.00463 0.5599 -0.00532 0.55677 -0.00671 C 0.53768 -0.01504 0.51667 -0.00671 0.49653 -0.00671 " pathEditMode="relative" rAng="0" ptsTypes="ffffffA">
                                      <p:cBhvr>
                                        <p:cTn id="17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6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06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56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3"/>
                </p:tgtEl>
              </p:cMediaNode>
            </p:audio>
            <p:audio>
              <p:cMediaNode vol="2800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  <p:audio>
              <p:cMediaNode vol="1000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5"/>
                </p:tgtEl>
              </p:cMediaNode>
            </p:audio>
            <p:audio>
              <p:cMediaNode vol="17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8196" name="Picture 4" descr="ne 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ong an ba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0E3F"/>
              </a:clrFrom>
              <a:clrTo>
                <a:srgbClr val="F80E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"/>
            <a:ext cx="289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1214E-6 L 0.05 1.0487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5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9220" name="Picture 4" descr="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/>
          <a:stretch>
            <a:fillRect/>
          </a:stretch>
        </p:blipFill>
        <p:spPr bwMode="auto">
          <a:xfrm>
            <a:off x="0" y="1"/>
            <a:ext cx="12192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yu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5D3EC"/>
              </a:clrFrom>
              <a:clrTo>
                <a:srgbClr val="95D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327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u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704" flipH="1">
            <a:off x="8229600" y="914400"/>
            <a:ext cx="17986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tho tra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B36FE"/>
              </a:clrFrom>
              <a:clrTo>
                <a:srgbClr val="DB3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05201"/>
            <a:ext cx="16129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th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78AEA"/>
              </a:clrFrom>
              <a:clrTo>
                <a:srgbClr val="D78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41564"/>
            <a:ext cx="17526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 descr="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657600"/>
            <a:ext cx="1590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4" descr="78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2667000"/>
            <a:ext cx="126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Freeform 11"/>
          <p:cNvSpPr>
            <a:spLocks/>
          </p:cNvSpPr>
          <p:nvPr/>
        </p:nvSpPr>
        <p:spPr bwMode="auto">
          <a:xfrm>
            <a:off x="6164264" y="3228976"/>
            <a:ext cx="407987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4802188" y="3430588"/>
            <a:ext cx="349250" cy="131762"/>
          </a:xfrm>
          <a:custGeom>
            <a:avLst/>
            <a:gdLst>
              <a:gd name="T0" fmla="*/ 2147483646 w 220"/>
              <a:gd name="T1" fmla="*/ 2147483646 h 83"/>
              <a:gd name="T2" fmla="*/ 2147483646 w 220"/>
              <a:gd name="T3" fmla="*/ 2147483646 h 83"/>
              <a:gd name="T4" fmla="*/ 2147483646 w 220"/>
              <a:gd name="T5" fmla="*/ 2147483646 h 83"/>
              <a:gd name="T6" fmla="*/ 2147483646 w 220"/>
              <a:gd name="T7" fmla="*/ 2147483646 h 83"/>
              <a:gd name="T8" fmla="*/ 2147483646 w 220"/>
              <a:gd name="T9" fmla="*/ 2147483646 h 83"/>
              <a:gd name="T10" fmla="*/ 2147483646 w 220"/>
              <a:gd name="T11" fmla="*/ 2147483646 h 83"/>
              <a:gd name="T12" fmla="*/ 0 w 220"/>
              <a:gd name="T13" fmla="*/ 2147483646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" h="83">
                <a:moveTo>
                  <a:pt x="2" y="48"/>
                </a:moveTo>
                <a:cubicBezTo>
                  <a:pt x="16" y="48"/>
                  <a:pt x="59" y="50"/>
                  <a:pt x="86" y="47"/>
                </a:cubicBezTo>
                <a:cubicBezTo>
                  <a:pt x="113" y="44"/>
                  <a:pt x="143" y="34"/>
                  <a:pt x="165" y="27"/>
                </a:cubicBezTo>
                <a:cubicBezTo>
                  <a:pt x="187" y="20"/>
                  <a:pt x="218" y="0"/>
                  <a:pt x="219" y="6"/>
                </a:cubicBezTo>
                <a:cubicBezTo>
                  <a:pt x="220" y="12"/>
                  <a:pt x="189" y="53"/>
                  <a:pt x="170" y="65"/>
                </a:cubicBezTo>
                <a:cubicBezTo>
                  <a:pt x="151" y="77"/>
                  <a:pt x="132" y="83"/>
                  <a:pt x="104" y="80"/>
                </a:cubicBezTo>
                <a:cubicBezTo>
                  <a:pt x="76" y="77"/>
                  <a:pt x="22" y="56"/>
                  <a:pt x="0" y="50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8297863" y="2193926"/>
            <a:ext cx="304800" cy="219075"/>
          </a:xfrm>
          <a:custGeom>
            <a:avLst/>
            <a:gdLst>
              <a:gd name="T0" fmla="*/ 0 w 257"/>
              <a:gd name="T1" fmla="*/ 2147483646 h 138"/>
              <a:gd name="T2" fmla="*/ 2147483646 w 257"/>
              <a:gd name="T3" fmla="*/ 2147483646 h 138"/>
              <a:gd name="T4" fmla="*/ 2147483646 w 257"/>
              <a:gd name="T5" fmla="*/ 2147483646 h 138"/>
              <a:gd name="T6" fmla="*/ 2147483646 w 257"/>
              <a:gd name="T7" fmla="*/ 2147483646 h 138"/>
              <a:gd name="T8" fmla="*/ 2147483646 w 257"/>
              <a:gd name="T9" fmla="*/ 2147483646 h 138"/>
              <a:gd name="T10" fmla="*/ 2147483646 w 257"/>
              <a:gd name="T11" fmla="*/ 2147483646 h 138"/>
              <a:gd name="T12" fmla="*/ 2147483646 w 257"/>
              <a:gd name="T13" fmla="*/ 2147483646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" h="138">
                <a:moveTo>
                  <a:pt x="0" y="72"/>
                </a:moveTo>
                <a:cubicBezTo>
                  <a:pt x="18" y="75"/>
                  <a:pt x="76" y="94"/>
                  <a:pt x="109" y="92"/>
                </a:cubicBezTo>
                <a:cubicBezTo>
                  <a:pt x="142" y="90"/>
                  <a:pt x="172" y="73"/>
                  <a:pt x="196" y="59"/>
                </a:cubicBezTo>
                <a:cubicBezTo>
                  <a:pt x="220" y="45"/>
                  <a:pt x="255" y="0"/>
                  <a:pt x="256" y="6"/>
                </a:cubicBezTo>
                <a:cubicBezTo>
                  <a:pt x="257" y="12"/>
                  <a:pt x="228" y="71"/>
                  <a:pt x="205" y="93"/>
                </a:cubicBezTo>
                <a:cubicBezTo>
                  <a:pt x="182" y="115"/>
                  <a:pt x="151" y="138"/>
                  <a:pt x="117" y="135"/>
                </a:cubicBezTo>
                <a:cubicBezTo>
                  <a:pt x="83" y="132"/>
                  <a:pt x="27" y="87"/>
                  <a:pt x="3" y="75"/>
                </a:cubicBezTo>
              </a:path>
            </a:pathLst>
          </a:custGeom>
          <a:solidFill>
            <a:srgbClr val="FC7878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10" name="Nhac thoa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87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</Words>
  <Application>Microsoft Office PowerPoint</Application>
  <PresentationFormat>Widescreen</PresentationFormat>
  <Paragraphs>12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NGUYEN THU HUYEN</cp:lastModifiedBy>
  <cp:revision>8</cp:revision>
  <dcterms:created xsi:type="dcterms:W3CDTF">2022-03-09T03:51:06Z</dcterms:created>
  <dcterms:modified xsi:type="dcterms:W3CDTF">2026-03-18T15:06:00Z</dcterms:modified>
</cp:coreProperties>
</file>