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9062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UBND PHƯỜNG PHÚC LỢI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213285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TÌM HIỂU MỘT SỐ PTGT ĐƯỜNG HÀNG KHÔNG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</a:rPr>
              <a:t>Lứa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tuổi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bé</a:t>
            </a:r>
            <a:r>
              <a:rPr lang="en-US" sz="2400" b="1" dirty="0">
                <a:solidFill>
                  <a:srgbClr val="002060"/>
                </a:solidFill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</a:rPr>
              <a:t>tuổi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viên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Bùi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Thị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Hoa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rial" pitchFamily="34" charset="0"/>
              </a:rPr>
              <a:t>MÁY BAY DÂN DỤNG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KHINH KHÍ CẦU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TÀU VŨ TRỤ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53</Words>
  <Application>Microsoft Office PowerPoint</Application>
  <PresentationFormat>On-screen Show (4:3)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NGUYEN THU HUYEN</cp:lastModifiedBy>
  <cp:revision>9</cp:revision>
  <dcterms:created xsi:type="dcterms:W3CDTF">2016-04-06T13:56:36Z</dcterms:created>
  <dcterms:modified xsi:type="dcterms:W3CDTF">2026-03-18T15:05:05Z</dcterms:modified>
</cp:coreProperties>
</file>