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5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5240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ỦY BAN NHÂN DÂN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PHƯỜNG PHÚC LỢI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MẦM NON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HOA SỮA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679939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</a:t>
            </a: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tượng trẻ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các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353</Words>
  <Application>Microsoft Office PowerPoint</Application>
  <PresentationFormat>On-screen Show (4:3)</PresentationFormat>
  <Paragraphs>71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ỦY BAN NHÂN DÂN PHƯỜNG PHÚC LỢI TRƯỜNG MẦM NON HOA SỮA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C1-HS</cp:lastModifiedBy>
  <cp:revision>29</cp:revision>
  <dcterms:created xsi:type="dcterms:W3CDTF">2016-12-16T00:07:03Z</dcterms:created>
  <dcterms:modified xsi:type="dcterms:W3CDTF">2026-03-18T03:11:21Z</dcterms:modified>
</cp:coreProperties>
</file>