
<file path=[Content_Types].xml><?xml version="1.0" encoding="utf-8"?>
<Types xmlns="http://schemas.openxmlformats.org/package/2006/content-types"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9"/>
  </p:notesMasterIdLst>
  <p:sldIdLst>
    <p:sldId id="766" r:id="rId2"/>
    <p:sldId id="775" r:id="rId3"/>
    <p:sldId id="778" r:id="rId4"/>
    <p:sldId id="782" r:id="rId5"/>
    <p:sldId id="779" r:id="rId6"/>
    <p:sldId id="781" r:id="rId7"/>
    <p:sldId id="785" r:id="rId8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2" roundtripDataSignature="AMtx7mgwEsi0aLxhU5I7Qe6bTO7x1iAHd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5"/>
    <a:srgbClr val="FDDBF6"/>
    <a:srgbClr val="C5F0FF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67D861E-68B1-48C4-A282-636A812B8B9E}">
  <a:tblStyle styleId="{667D861E-68B1-48C4-A282-636A812B8B9E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9EFF7"/>
          </a:solidFill>
        </a:fill>
      </a:tcStyle>
    </a:wholeTbl>
    <a:band1H>
      <a:tcTxStyle/>
      <a:tcStyle>
        <a:tcBdr/>
        <a:fill>
          <a:solidFill>
            <a:srgbClr val="D0DEEF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D0DEEF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2" autoAdjust="0"/>
    <p:restoredTop sz="94660"/>
  </p:normalViewPr>
  <p:slideViewPr>
    <p:cSldViewPr snapToGrid="0">
      <p:cViewPr varScale="1">
        <p:scale>
          <a:sx n="93" d="100"/>
          <a:sy n="93" d="100"/>
        </p:scale>
        <p:origin x="77" y="1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42" Type="http://customschemas.google.com/relationships/presentationmetadata" Target="metadata"/><Relationship Id="rId7" Type="http://schemas.openxmlformats.org/officeDocument/2006/relationships/slide" Target="slides/slide6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1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1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1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6132A-A168-461D-8026-E66892A71D20}" type="datetimeFigureOut">
              <a:rPr lang="vi-VN" smtClean="0"/>
              <a:t>18/03/2026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06516-F14B-4F24-B848-7ADA2592EE2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794331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701" y="0"/>
            <a:ext cx="12204701" cy="6858000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F3709322-10BC-2D13-0833-797846C570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1578533"/>
              </p:ext>
            </p:extLst>
          </p:nvPr>
        </p:nvGraphicFramePr>
        <p:xfrm>
          <a:off x="1004454" y="544585"/>
          <a:ext cx="10515600" cy="822960"/>
        </p:xfrm>
        <a:graphic>
          <a:graphicData uri="http://schemas.openxmlformats.org/drawingml/2006/table">
            <a:tbl>
              <a:tblPr/>
              <a:tblGrid>
                <a:gridCol w="10515600">
                  <a:extLst>
                    <a:ext uri="{9D8B030D-6E8A-4147-A177-3AD203B41FA5}">
                      <a16:colId xmlns:a16="http://schemas.microsoft.com/office/drawing/2014/main" val="307172022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n w="11430"/>
                          <a:solidFill>
                            <a:srgbClr val="FF0000"/>
                          </a:solidFill>
                          <a:effectLst>
                            <a:outerShdw blurRad="50800" dist="39000" dir="5460000" algn="tl">
                              <a:srgbClr val="000000">
                                <a:alpha val="38000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UBND PHƯỜNG PHÚC LỢI</a:t>
                      </a:r>
                    </a:p>
                    <a:p>
                      <a:pPr algn="ctr"/>
                      <a:r>
                        <a:rPr lang="vi-VN" sz="24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</a:rPr>
                        <a:t>TRƯỜNG MẦM NON HOA SỮA</a:t>
                      </a:r>
                      <a:endParaRPr lang="vi-VN" sz="2400" dirty="0">
                        <a:solidFill>
                          <a:srgbClr val="C00000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23481981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6A76A6DF-C07B-9F11-D522-88DFE2205F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0864654"/>
              </p:ext>
            </p:extLst>
          </p:nvPr>
        </p:nvGraphicFramePr>
        <p:xfrm>
          <a:off x="1115290" y="1785403"/>
          <a:ext cx="10515600" cy="1310640"/>
        </p:xfrm>
        <a:graphic>
          <a:graphicData uri="http://schemas.openxmlformats.org/drawingml/2006/table">
            <a:tbl>
              <a:tblPr/>
              <a:tblGrid>
                <a:gridCol w="10515600">
                  <a:extLst>
                    <a:ext uri="{9D8B030D-6E8A-4147-A177-3AD203B41FA5}">
                      <a16:colId xmlns:a16="http://schemas.microsoft.com/office/drawing/2014/main" val="88073747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000096"/>
                          </a:solidFill>
                          <a:effectLst/>
                          <a:latin typeface="Times New Roman" panose="02020603050405020304" pitchFamily="18" charset="0"/>
                        </a:rPr>
                        <a:t>HOẠT ĐỘNG</a:t>
                      </a:r>
                      <a:endParaRPr lang="en-US" sz="4000" dirty="0">
                        <a:effectLst/>
                      </a:endParaRPr>
                    </a:p>
                    <a:p>
                      <a:pPr algn="ctr"/>
                      <a:r>
                        <a:rPr lang="en-US" sz="4000" b="1" dirty="0">
                          <a:solidFill>
                            <a:srgbClr val="000096"/>
                          </a:solidFill>
                          <a:effectLst/>
                          <a:latin typeface="Times New Roman" panose="02020603050405020304" pitchFamily="18" charset="0"/>
                        </a:rPr>
                        <a:t>PHÁT TRIỂN THỂ</a:t>
                      </a:r>
                      <a:r>
                        <a:rPr lang="en-US" sz="4000" b="1" baseline="0" dirty="0">
                          <a:solidFill>
                            <a:srgbClr val="000096"/>
                          </a:solidFill>
                          <a:effectLst/>
                          <a:latin typeface="Times New Roman" panose="02020603050405020304" pitchFamily="18" charset="0"/>
                        </a:rPr>
                        <a:t> CHẤT</a:t>
                      </a:r>
                      <a:endParaRPr lang="en-US" sz="4000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221323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03EBFF48-0835-6621-76E5-3191B1F865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4864790"/>
              </p:ext>
            </p:extLst>
          </p:nvPr>
        </p:nvGraphicFramePr>
        <p:xfrm>
          <a:off x="1738942" y="3163381"/>
          <a:ext cx="9691057" cy="701040"/>
        </p:xfrm>
        <a:graphic>
          <a:graphicData uri="http://schemas.openxmlformats.org/drawingml/2006/table">
            <a:tbl>
              <a:tblPr/>
              <a:tblGrid>
                <a:gridCol w="9691057">
                  <a:extLst>
                    <a:ext uri="{9D8B030D-6E8A-4147-A177-3AD203B41FA5}">
                      <a16:colId xmlns:a16="http://schemas.microsoft.com/office/drawing/2014/main" val="11770958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</a:rPr>
                        <a:t>Đề</a:t>
                      </a:r>
                      <a:r>
                        <a:rPr lang="en-US" sz="40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</a:rPr>
                        <a:t>tài</a:t>
                      </a:r>
                      <a:r>
                        <a:rPr lang="en-US" sz="4000" b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</a:rPr>
                        <a:t>: Đập</a:t>
                      </a:r>
                      <a:r>
                        <a:rPr lang="en-US" sz="4000" b="1" baseline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4000" b="1" baseline="0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</a:rPr>
                        <a:t>bóng</a:t>
                      </a:r>
                      <a:r>
                        <a:rPr lang="en-US" sz="4000" b="1" baseline="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4000" b="1" baseline="0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</a:rPr>
                        <a:t>tại</a:t>
                      </a:r>
                      <a:r>
                        <a:rPr lang="en-US" sz="4000" b="1" baseline="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4000" b="1" baseline="0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</a:rPr>
                        <a:t>chỗ</a:t>
                      </a:r>
                      <a:endParaRPr lang="en-US" sz="4000" dirty="0">
                        <a:solidFill>
                          <a:srgbClr val="C00000"/>
                        </a:solidFill>
                        <a:effectLst/>
                        <a:latin typeface=".VnAvant" panose="020B7200000000000000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4510867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096490FA-DFA9-5C95-FBBB-41152A7942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5477324"/>
              </p:ext>
            </p:extLst>
          </p:nvPr>
        </p:nvGraphicFramePr>
        <p:xfrm>
          <a:off x="4129735" y="4237550"/>
          <a:ext cx="6293428" cy="944880"/>
        </p:xfrm>
        <a:graphic>
          <a:graphicData uri="http://schemas.openxmlformats.org/drawingml/2006/table">
            <a:tbl>
              <a:tblPr/>
              <a:tblGrid>
                <a:gridCol w="6293428">
                  <a:extLst>
                    <a:ext uri="{9D8B030D-6E8A-4147-A177-3AD203B41FA5}">
                      <a16:colId xmlns:a16="http://schemas.microsoft.com/office/drawing/2014/main" val="45994926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/>
                      <a:r>
                        <a:rPr lang="vi-VN" sz="2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Lứa tuổ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i:</a:t>
                      </a:r>
                      <a:r>
                        <a:rPr lang="en-US" sz="2800" b="1" baseline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 3-4</a:t>
                      </a:r>
                      <a:r>
                        <a:rPr lang="vi-VN" sz="2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 tuổi</a:t>
                      </a:r>
                      <a:endParaRPr lang="vi-VN" dirty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algn="l"/>
                      <a:r>
                        <a:rPr lang="vi-VN" sz="2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Giáo viên: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Bùi</a:t>
                      </a:r>
                      <a:r>
                        <a:rPr lang="en-US" sz="2800" b="1" baseline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Thị</a:t>
                      </a:r>
                      <a:r>
                        <a:rPr lang="en-US" sz="2800" b="1" baseline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Hoa</a:t>
                      </a:r>
                      <a:endParaRPr lang="vi-VN" dirty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0656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570302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984735" y="2598003"/>
            <a:ext cx="64754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5400" b="1" dirty="0">
                <a:solidFill>
                  <a:srgbClr val="002060"/>
                </a:solidFill>
              </a:rPr>
              <a:t>KHỞI ĐỘNG</a:t>
            </a:r>
          </a:p>
        </p:txBody>
      </p:sp>
      <p:pic>
        <p:nvPicPr>
          <p:cNvPr id="12" name="Nhạc khởi động  Ngày mù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78775" y="404064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502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77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561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5158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307351" y="2941616"/>
            <a:ext cx="79405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002060"/>
                </a:solidFill>
              </a:rPr>
              <a:t>BÉ VUI KHỎE</a:t>
            </a:r>
          </a:p>
        </p:txBody>
      </p:sp>
    </p:spTree>
    <p:extLst>
      <p:ext uri="{BB962C8B-B14F-4D97-AF65-F5344CB8AC3E}">
        <p14:creationId xmlns:p14="http://schemas.microsoft.com/office/powerpoint/2010/main" val="19182827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27756" y="2655575"/>
            <a:ext cx="76377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002060"/>
                </a:solidFill>
              </a:rPr>
              <a:t>BÉ TÀI NĂNG</a:t>
            </a:r>
          </a:p>
        </p:txBody>
      </p:sp>
      <p:pic>
        <p:nvPicPr>
          <p:cNvPr id="5" name="Barcode Brothers - Flute (ORIGINAL VIDEO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14718" y="397246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83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42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Nhạc chơi trò chơ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67618" y="4412058"/>
            <a:ext cx="487363" cy="48736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58277" y="2453479"/>
            <a:ext cx="64754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C00000"/>
                </a:solidFill>
              </a:rPr>
              <a:t>TRÒ CHƠI:</a:t>
            </a:r>
          </a:p>
          <a:p>
            <a:pPr algn="ctr"/>
            <a:r>
              <a:rPr lang="en-US" sz="4800" b="1" dirty="0" err="1">
                <a:solidFill>
                  <a:srgbClr val="002060"/>
                </a:solidFill>
              </a:rPr>
              <a:t>Đèn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xanh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đèn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>
                <a:solidFill>
                  <a:srgbClr val="002060"/>
                </a:solidFill>
              </a:rPr>
              <a:t>đỏ</a:t>
            </a:r>
            <a:endParaRPr lang="en-US" sz="4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116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26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9512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NGÀY MÙA VUI - NHẠC MẪU - CHỦ ĐỀ 1 - RỘN RÀNG NGÀY MỚI - ÂM NHẠC 2 - CHÂN TRỜI SÁNG TẠ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91564" y="4707762"/>
            <a:ext cx="609600" cy="60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58641" y="2751625"/>
            <a:ext cx="64754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C00000"/>
                </a:solidFill>
              </a:rPr>
              <a:t>Hồi</a:t>
            </a:r>
            <a:r>
              <a:rPr lang="en-US" sz="4800" b="1" dirty="0">
                <a:solidFill>
                  <a:srgbClr val="C00000"/>
                </a:solidFill>
              </a:rPr>
              <a:t> </a:t>
            </a:r>
            <a:r>
              <a:rPr lang="en-US" sz="4800" b="1" dirty="0" err="1">
                <a:solidFill>
                  <a:srgbClr val="C00000"/>
                </a:solidFill>
              </a:rPr>
              <a:t>tĩnh</a:t>
            </a:r>
            <a:endParaRPr lang="en-US" sz="4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3006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0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4146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701" y="0"/>
            <a:ext cx="12204701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89496" y="1636114"/>
            <a:ext cx="9815209" cy="358577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prstTxWarp prst="textInflateTop">
              <a:avLst/>
            </a:prstTxWarp>
            <a:spAutoFit/>
          </a:bodyPr>
          <a:lstStyle/>
          <a:p>
            <a:pPr algn="ctr"/>
            <a:r>
              <a:rPr lang="en-US" sz="6000" b="1" dirty="0">
                <a:ln w="222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Xin </a:t>
            </a:r>
            <a:r>
              <a:rPr lang="en-US" sz="6000" b="1" dirty="0" err="1">
                <a:ln w="222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trân</a:t>
            </a:r>
            <a:r>
              <a:rPr lang="en-US" sz="6000" b="1" dirty="0">
                <a:ln w="222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trọng</a:t>
            </a:r>
            <a:r>
              <a:rPr lang="en-US" sz="6000" b="1" dirty="0">
                <a:ln w="222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cảm</a:t>
            </a:r>
            <a:r>
              <a:rPr lang="en-US" sz="6000" b="1" dirty="0">
                <a:ln w="222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ơn</a:t>
            </a:r>
            <a:r>
              <a:rPr lang="en-US" sz="6000" b="1" dirty="0">
                <a:ln w="222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!</a:t>
            </a:r>
          </a:p>
          <a:p>
            <a:endParaRPr lang="vi-VN" sz="6000" b="1" dirty="0">
              <a:ln w="22225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  <a:innerShdw blurRad="63500" dist="50800">
                  <a:prstClr val="black">
                    <a:alpha val="50000"/>
                  </a:prst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176138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3018</TotalTime>
  <Words>57</Words>
  <Application>Microsoft Office PowerPoint</Application>
  <PresentationFormat>Widescreen</PresentationFormat>
  <Paragraphs>14</Paragraphs>
  <Slides>7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.VnAvant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PHÒNG GD&amp;ĐT QUẬN LONG BIÊN TRƯỜNG MN HOA SỮA</dc:title>
  <dc:creator>Phong5T3</dc:creator>
  <cp:lastModifiedBy>NGUYEN THU HUYEN</cp:lastModifiedBy>
  <cp:revision>100</cp:revision>
  <dcterms:created xsi:type="dcterms:W3CDTF">2020-11-09T08:54:19Z</dcterms:created>
  <dcterms:modified xsi:type="dcterms:W3CDTF">2026-03-18T15:01:26Z</dcterms:modified>
</cp:coreProperties>
</file>