
<file path=[Content_Types].xml><?xml version="1.0" encoding="utf-8"?>
<Types xmlns="http://schemas.openxmlformats.org/package/2006/content-types">
  <Default Extension="png" ContentType="image/png"/>
  <Default Extension="mp3" ContentType="audio/m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9"/>
  </p:notesMasterIdLst>
  <p:sldIdLst>
    <p:sldId id="766" r:id="rId2"/>
    <p:sldId id="775" r:id="rId3"/>
    <p:sldId id="778" r:id="rId4"/>
    <p:sldId id="782" r:id="rId5"/>
    <p:sldId id="779" r:id="rId6"/>
    <p:sldId id="781" r:id="rId7"/>
    <p:sldId id="785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2" roundtripDataSignature="AMtx7mgwEsi0aLxhU5I7Qe6bTO7x1iAH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5"/>
    <a:srgbClr val="FDDBF6"/>
    <a:srgbClr val="C5F0FF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67D861E-68B1-48C4-A282-636A812B8B9E}">
  <a:tblStyle styleId="{667D861E-68B1-48C4-A282-636A812B8B9E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 varScale="1">
        <p:scale>
          <a:sx n="61" d="100"/>
          <a:sy n="61" d="100"/>
        </p:scale>
        <p:origin x="7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42" Type="http://customschemas.google.com/relationships/presentationmetadata" Target="metadata"/><Relationship Id="rId7" Type="http://schemas.openxmlformats.org/officeDocument/2006/relationships/slide" Target="slides/slide6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6132A-A168-461D-8026-E66892A71D20}" type="datetimeFigureOut">
              <a:rPr lang="vi-VN" smtClean="0"/>
              <a:t>18/03/2026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6516-F14B-4F24-B848-7ADA2592EE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943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1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F3709322-10BC-2D13-0833-797846C570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578533"/>
              </p:ext>
            </p:extLst>
          </p:nvPr>
        </p:nvGraphicFramePr>
        <p:xfrm>
          <a:off x="1004454" y="544585"/>
          <a:ext cx="10515600" cy="82296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307172022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n w="11430"/>
                          <a:solidFill>
                            <a:srgbClr val="FF0000"/>
                          </a:solidFill>
                          <a:effectLst>
                            <a:outerShdw blurRad="50800" dist="39000" dir="5460000" algn="tl">
                              <a:srgbClr val="000000">
                                <a:alpha val="38000"/>
                              </a:srgb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UBND PHƯỜNG PHÚC LỢI</a:t>
                      </a:r>
                    </a:p>
                    <a:p>
                      <a:pPr algn="ctr"/>
                      <a:r>
                        <a:rPr lang="vi-VN" sz="2400" b="1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TRƯỜNG </a:t>
                      </a:r>
                      <a:r>
                        <a:rPr lang="vi-VN" sz="24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MẦM NON HOA SỮA</a:t>
                      </a:r>
                      <a:endParaRPr lang="vi-VN" sz="24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348198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A76A6DF-C07B-9F11-D522-88DFE2205F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0864654"/>
              </p:ext>
            </p:extLst>
          </p:nvPr>
        </p:nvGraphicFramePr>
        <p:xfrm>
          <a:off x="1115290" y="1785403"/>
          <a:ext cx="10515600" cy="131064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88073747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HOẠT ĐỘNG</a:t>
                      </a:r>
                      <a:endParaRPr lang="en-US" sz="4000" dirty="0">
                        <a:effectLst/>
                      </a:endParaRPr>
                    </a:p>
                    <a:p>
                      <a:pPr algn="ctr"/>
                      <a:r>
                        <a:rPr lang="en-US" sz="4000" b="1" dirty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PHÁT TRIỂN </a:t>
                      </a:r>
                      <a:r>
                        <a:rPr lang="en-US" sz="4000" b="1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THỂ</a:t>
                      </a:r>
                      <a:r>
                        <a:rPr lang="en-US" sz="4000" b="1" baseline="0" dirty="0" smtClean="0">
                          <a:solidFill>
                            <a:srgbClr val="000096"/>
                          </a:solidFill>
                          <a:effectLst/>
                          <a:latin typeface="Times New Roman" panose="02020603050405020304" pitchFamily="18" charset="0"/>
                        </a:rPr>
                        <a:t> CHẤT</a:t>
                      </a:r>
                      <a:endParaRPr lang="en-US" sz="4000" dirty="0"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9221323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03EBFF48-0835-6621-76E5-3191B1F8657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3765370"/>
              </p:ext>
            </p:extLst>
          </p:nvPr>
        </p:nvGraphicFramePr>
        <p:xfrm>
          <a:off x="1738942" y="3163381"/>
          <a:ext cx="9691057" cy="701040"/>
        </p:xfrm>
        <a:graphic>
          <a:graphicData uri="http://schemas.openxmlformats.org/drawingml/2006/table">
            <a:tbl>
              <a:tblPr/>
              <a:tblGrid>
                <a:gridCol w="9691057">
                  <a:extLst>
                    <a:ext uri="{9D8B030D-6E8A-4147-A177-3AD203B41FA5}">
                      <a16:colId xmlns:a16="http://schemas.microsoft.com/office/drawing/2014/main" val="11770958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Đề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tài</a:t>
                      </a:r>
                      <a:r>
                        <a:rPr lang="en-US" sz="4000" b="1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: </a:t>
                      </a:r>
                      <a:r>
                        <a:rPr lang="en-US" sz="4000" b="1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Chạy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liên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tục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theo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1" baseline="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</a:rPr>
                        <a:t>thẳng</a:t>
                      </a:r>
                      <a:endParaRPr lang="en-US" sz="4000" dirty="0">
                        <a:solidFill>
                          <a:srgbClr val="C00000"/>
                        </a:solidFill>
                        <a:effectLst/>
                        <a:latin typeface=".VnAvant" panose="020B7200000000000000" pitchFamily="34" charset="0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4510867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096490FA-DFA9-5C95-FBBB-41152A7942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477324"/>
              </p:ext>
            </p:extLst>
          </p:nvPr>
        </p:nvGraphicFramePr>
        <p:xfrm>
          <a:off x="4129735" y="4237550"/>
          <a:ext cx="6293428" cy="944880"/>
        </p:xfrm>
        <a:graphic>
          <a:graphicData uri="http://schemas.openxmlformats.org/drawingml/2006/table">
            <a:tbl>
              <a:tblPr/>
              <a:tblGrid>
                <a:gridCol w="6293428">
                  <a:extLst>
                    <a:ext uri="{9D8B030D-6E8A-4147-A177-3AD203B41FA5}">
                      <a16:colId xmlns:a16="http://schemas.microsoft.com/office/drawing/2014/main" val="45994926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Lứa tuổ</a:t>
                      </a:r>
                      <a:r>
                        <a:rPr lang="en-US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i: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3-4</a:t>
                      </a:r>
                      <a:r>
                        <a:rPr lang="vi-VN" sz="2800" b="1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tuổi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algn="l"/>
                      <a:r>
                        <a:rPr lang="vi-VN" sz="2800" b="1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Giáo viên: </a:t>
                      </a:r>
                      <a:r>
                        <a:rPr lang="en-US" sz="2800" b="1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Bùi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Thị</a:t>
                      </a:r>
                      <a:r>
                        <a:rPr lang="en-US" sz="2800" b="1" baseline="0" dirty="0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 smtClean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</a:rPr>
                        <a:t>Hoa</a:t>
                      </a:r>
                      <a:endParaRPr lang="vi-VN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0656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5703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984735" y="2598003"/>
            <a:ext cx="64754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5400" b="1" dirty="0" smtClean="0">
                <a:solidFill>
                  <a:srgbClr val="002060"/>
                </a:solidFill>
              </a:rPr>
              <a:t>KHỞI ĐỘNG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12" name="Nhạc khởi động  Ngày mù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78775" y="40406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50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7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61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70515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07351" y="2941616"/>
            <a:ext cx="7940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BÉ VUI KHỎE</a:t>
            </a:r>
            <a:endParaRPr lang="en-US" sz="5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282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27756" y="2655575"/>
            <a:ext cx="76377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2060"/>
                </a:solidFill>
              </a:rPr>
              <a:t>BÉ TÀI NĂNG</a:t>
            </a:r>
            <a:endParaRPr lang="en-US" sz="5400" b="1" dirty="0">
              <a:solidFill>
                <a:srgbClr val="002060"/>
              </a:solidFill>
            </a:endParaRPr>
          </a:p>
        </p:txBody>
      </p:sp>
      <p:pic>
        <p:nvPicPr>
          <p:cNvPr id="5" name="Barcode Brothers - Flute (ORIGINAL VIDEO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14718" y="39724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3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4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Nhạc chơi trò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67618" y="4412058"/>
            <a:ext cx="487363" cy="4873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58277" y="2453479"/>
            <a:ext cx="647544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smtClean="0">
                <a:solidFill>
                  <a:srgbClr val="C00000"/>
                </a:solidFill>
              </a:rPr>
              <a:t>TRÒ CHƠI: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</a:rPr>
              <a:t>Chuyền</a:t>
            </a:r>
            <a:r>
              <a:rPr lang="en-US" sz="4800" b="1" dirty="0" smtClean="0">
                <a:solidFill>
                  <a:srgbClr val="002060"/>
                </a:solidFill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</a:rPr>
              <a:t>bóng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11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NGÀY MÙA VUI - NHẠC MẪU - CHỦ ĐỀ 1 - RỘN RÀNG NGÀY MỚI - ÂM NHẠC 2 - CHÂN TRỜI SÁNG TẠ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091564" y="4707762"/>
            <a:ext cx="609600" cy="60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58641" y="2751625"/>
            <a:ext cx="64754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C00000"/>
                </a:solidFill>
              </a:rPr>
              <a:t>Hồi</a:t>
            </a:r>
            <a:r>
              <a:rPr lang="en-US" sz="4800" b="1" dirty="0" smtClean="0">
                <a:solidFill>
                  <a:srgbClr val="C00000"/>
                </a:solidFill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</a:rPr>
              <a:t>tĩnh</a:t>
            </a:r>
            <a:endParaRPr lang="en-US" sz="4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00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0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4146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1" y="0"/>
            <a:ext cx="12204701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89496" y="1636114"/>
            <a:ext cx="9815209" cy="358577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prstTxWarp prst="textInflateTop">
              <a:avLst/>
            </a:prstTxWarp>
            <a:spAutoFit/>
          </a:bodyPr>
          <a:lstStyle/>
          <a:p>
            <a:pPr algn="ctr"/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Xin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trân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trọng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cảm</a:t>
            </a:r>
            <a:r>
              <a:rPr lang="en-US" sz="6000" b="1" dirty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 </a:t>
            </a:r>
            <a:r>
              <a:rPr lang="en-US" sz="6000" b="1" dirty="0" err="1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ơn</a:t>
            </a:r>
            <a:r>
              <a:rPr lang="en-US" sz="6000" b="1" dirty="0" smtClean="0">
                <a:ln w="22225">
                  <a:solidFill>
                    <a:schemeClr val="accent6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innerShdw blurRad="63500" dist="50800">
                    <a:prstClr val="black">
                      <a:alpha val="50000"/>
                    </a:prstClr>
                  </a:innerShdw>
                </a:effectLst>
              </a:rPr>
              <a:t>!</a:t>
            </a:r>
          </a:p>
          <a:p>
            <a:endParaRPr lang="vi-VN" sz="6000" b="1" dirty="0">
              <a:ln w="22225">
                <a:solidFill>
                  <a:schemeClr val="accent6">
                    <a:lumMod val="75000"/>
                  </a:schemeClr>
                </a:solidFill>
                <a:prstDash val="solid"/>
              </a:ln>
              <a:solidFill>
                <a:srgbClr val="00B050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innerShdw blurRad="63500" dist="50800">
                  <a:prstClr val="black">
                    <a:alpha val="50000"/>
                  </a:prst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176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3018</TotalTime>
  <Words>57</Words>
  <Application>Microsoft Office PowerPoint</Application>
  <PresentationFormat>Widescreen</PresentationFormat>
  <Paragraphs>14</Paragraphs>
  <Slides>7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PHÒNG GD&amp;ĐT QUẬN LONG BIÊN TRƯỜNG MN HOA SỮA</dc:title>
  <dc:creator>Phong5T3</dc:creator>
  <cp:lastModifiedBy>C1-HS</cp:lastModifiedBy>
  <cp:revision>99</cp:revision>
  <dcterms:created xsi:type="dcterms:W3CDTF">2020-11-09T08:54:19Z</dcterms:created>
  <dcterms:modified xsi:type="dcterms:W3CDTF">2026-03-18T02:49:03Z</dcterms:modified>
</cp:coreProperties>
</file>