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83" r:id="rId2"/>
    <p:sldId id="344" r:id="rId3"/>
    <p:sldId id="339" r:id="rId4"/>
    <p:sldId id="341" r:id="rId5"/>
    <p:sldId id="349" r:id="rId6"/>
    <p:sldId id="343" r:id="rId7"/>
    <p:sldId id="312" r:id="rId8"/>
    <p:sldId id="335" r:id="rId9"/>
  </p:sldIdLst>
  <p:sldSz cx="12192000" cy="6858000"/>
  <p:notesSz cx="6858000" cy="9144000"/>
  <p:embeddedFontLst>
    <p:embeddedFont>
      <p:font typeface="Lato" panose="020F0502020204030203" pitchFamily="34" charset="0"/>
      <p:regular r:id="rId11"/>
      <p:bold r:id="rId12"/>
      <p: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ircle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6BA4-71F6-45F4-919D-9435DD28B28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3DF6-07BC-48F5-B913-511392D6C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3D27-E43A-45FB-B267-200D0013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30236-724A-4C29-ACD4-C3BF5631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C300-4F2F-4B16-9614-255610A5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B3B64-AEE0-4595-9CC3-7ADA6292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5DA0-6564-444F-ACFC-6D9EABCE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62B6-1C35-4543-B1F0-D95469E4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BC0A8-B209-47C9-84E3-24C6A15CD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4276-09CB-41D7-9E0F-E7CBCC43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71F3-6773-4742-AB35-ECBB210D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831C6-2C91-42CC-9372-7B2CA6AA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8411D-85D1-4F55-A8DC-38A0C2894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E1A3-2869-4541-BAF7-00B71757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DCA2-8C62-4DC5-9E17-E84A3A34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424E-F909-434E-ACD3-439DD17D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DBDB2-CE52-4C1F-B64B-B4CAD966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9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AC93-64E5-4EAC-83BB-70743363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64E6-51D8-439B-A2C0-8DF9320EF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F509-BEA6-4E43-8C28-8AD76E3C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0D7E-688C-4669-9218-2AD67DF2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C9F22-BCBE-43DB-ADC6-2408ECFC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233F-9E43-4AE3-8FC6-28ADCBBC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D1C12-5B2E-4D3E-91D1-6BF9AF8D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F9AB-0670-4101-BA9D-110B8596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EF35C-01EA-49C8-99C0-F93E5488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0326-9AA1-4DC3-9D68-8150030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F2A6-1816-43D9-A083-821DBC83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63FC-99F3-4285-88E4-6E9536EA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F77BB-669D-4CCA-BA0C-7680167C8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1D27D-AB2C-464E-93C9-7D9F1F2F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66EB-6D0C-47FA-B439-FEE9FB96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B95C-AA68-4FAF-86E8-E4B3C571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9BE1-0E8D-434B-9E74-494AE18A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093A8-AF6C-44EE-A533-0A4766797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14E58-4479-41AE-A568-C72D3E4C3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C8F36-B96C-4711-BB32-7EF8BDBEA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06425-A497-4B6E-AB55-244102C21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221DB-161C-4E76-9FC4-F9272EAB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34A3A-3CC5-4B6F-A8E1-68F102AD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8F009-329E-44C2-9000-904CB194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2206-AF60-4F60-8DC7-BCAA515C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6CA2A-B583-4680-9A42-75EBE5D4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CE622-37BE-42C8-89A1-74EDE5B9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772DB-5FDC-4EC1-931D-43DAB2AA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C99D0-9BC7-42A1-88D3-141FE063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FB4FA-1816-4437-B5FF-34493607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97FD2-9EE4-4EE6-8DD5-CBE92EAB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A55B-ACEA-4194-A0ED-351D4A03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923E-AF0F-4DE9-852C-5DC61EC9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CB50-2B3B-4B2C-8BF2-8F126FA1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EB447-3F5A-42A0-80F5-53AE219A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A1080-0136-417A-9334-359AE9F0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EFC0-F676-4C91-9A1F-1A3A7466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E55E-F928-4B41-ACAE-D63941C6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B1785-DEF1-46F8-8AEF-CB5DF8508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F244-FF9D-472A-9B10-27A8246F9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A492-568D-453B-9EBC-D824E33C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4732D-89D4-42E3-ADB1-B09852D8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29C6-529F-4426-8715-8865737D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E08FD-7C80-4366-9B1A-79B2046F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94D5-EF14-4C7F-8737-B7197D6F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4AF0-E92B-49DF-BD9C-89F907175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4941-DD9D-459E-925D-1DB3F454C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B8B7F-4521-414B-8714-232D4FD5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3352955" y="304800"/>
            <a:ext cx="5841656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66147"/>
            <a:ext cx="9144000" cy="95410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1" y="3505201"/>
            <a:ext cx="6858000" cy="280076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bay” 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ẠC CHÀO MC MỞ MÀN CHƯƠNG TRÌNH - SỐ 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2351" y="2965241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TÀI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NĂNG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NHÍ</a:t>
            </a:r>
            <a:endParaRPr lang="en-US" sz="9000" b="1" dirty="0">
              <a:solidFill>
                <a:srgbClr val="7030A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3" name="NHẠC CHÀO MC MỞ MÀN CHƯƠNG TRÌNH - SỐ 1 - Organ Chann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/>
          <p:cNvGrpSpPr/>
          <p:nvPr/>
        </p:nvGrpSpPr>
        <p:grpSpPr>
          <a:xfrm>
            <a:off x="440670" y="2233864"/>
            <a:ext cx="1953319" cy="1034111"/>
            <a:chOff x="10213346" y="12222230"/>
            <a:chExt cx="3871943" cy="2692751"/>
          </a:xfrm>
        </p:grpSpPr>
        <p:sp>
          <p:nvSpPr>
            <p:cNvPr id="161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0930062" y="12222230"/>
              <a:ext cx="3155227" cy="2692751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1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310249" y="3367475"/>
            <a:ext cx="6524470" cy="1527617"/>
            <a:chOff x="1678951" y="4060109"/>
            <a:chExt cx="9954822" cy="2449560"/>
          </a:xfrm>
        </p:grpSpPr>
        <p:sp>
          <p:nvSpPr>
            <p:cNvPr id="177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8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9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0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1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186" name="Group 185"/>
          <p:cNvGrpSpPr/>
          <p:nvPr/>
        </p:nvGrpSpPr>
        <p:grpSpPr>
          <a:xfrm>
            <a:off x="2370563" y="4980065"/>
            <a:ext cx="6524470" cy="1402291"/>
            <a:chOff x="1678951" y="4060109"/>
            <a:chExt cx="9954822" cy="2449560"/>
          </a:xfrm>
        </p:grpSpPr>
        <p:sp>
          <p:nvSpPr>
            <p:cNvPr id="190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1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2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755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3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4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12" name="Group 211"/>
          <p:cNvGrpSpPr/>
          <p:nvPr/>
        </p:nvGrpSpPr>
        <p:grpSpPr>
          <a:xfrm>
            <a:off x="2151855" y="1757694"/>
            <a:ext cx="6524470" cy="1417627"/>
            <a:chOff x="1678951" y="4060109"/>
            <a:chExt cx="9954822" cy="2449560"/>
          </a:xfrm>
        </p:grpSpPr>
        <p:sp>
          <p:nvSpPr>
            <p:cNvPr id="216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7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8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9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0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24" name="Group 223"/>
          <p:cNvGrpSpPr/>
          <p:nvPr/>
        </p:nvGrpSpPr>
        <p:grpSpPr>
          <a:xfrm>
            <a:off x="7947464" y="355855"/>
            <a:ext cx="3271852" cy="6204546"/>
            <a:chOff x="12619037" y="609600"/>
            <a:chExt cx="6543703" cy="12409091"/>
          </a:xfrm>
        </p:grpSpPr>
        <p:grpSp>
          <p:nvGrpSpPr>
            <p:cNvPr id="225" name="Group 224"/>
            <p:cNvGrpSpPr/>
            <p:nvPr/>
          </p:nvGrpSpPr>
          <p:grpSpPr>
            <a:xfrm>
              <a:off x="12619037" y="609600"/>
              <a:ext cx="6543703" cy="12409091"/>
              <a:chOff x="13762037" y="1219200"/>
              <a:chExt cx="6543703" cy="12409091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13762037" y="1219200"/>
                <a:ext cx="6543703" cy="11279656"/>
                <a:chOff x="6523037" y="-990600"/>
                <a:chExt cx="8089725" cy="13944600"/>
              </a:xfrm>
            </p:grpSpPr>
            <p:sp>
              <p:nvSpPr>
                <p:cNvPr id="250" name="Freeform 834">
                  <a:extLst>
                    <a:ext uri="{FF2B5EF4-FFF2-40B4-BE49-F238E27FC236}">
                      <a16:creationId xmlns:a16="http://schemas.microsoft.com/office/drawing/2014/main" id="{0062780B-20D1-43DD-9120-C6146D970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3004" y="7313016"/>
                  <a:ext cx="1254786" cy="5319655"/>
                </a:xfrm>
                <a:custGeom>
                  <a:avLst/>
                  <a:gdLst>
                    <a:gd name="T0" fmla="*/ 18 w 92"/>
                    <a:gd name="T1" fmla="*/ 32 h 390"/>
                    <a:gd name="T2" fmla="*/ 70 w 92"/>
                    <a:gd name="T3" fmla="*/ 30 h 390"/>
                    <a:gd name="T4" fmla="*/ 92 w 92"/>
                    <a:gd name="T5" fmla="*/ 383 h 390"/>
                    <a:gd name="T6" fmla="*/ 66 w 92"/>
                    <a:gd name="T7" fmla="*/ 384 h 390"/>
                    <a:gd name="T8" fmla="*/ 18 w 92"/>
                    <a:gd name="T9" fmla="*/ 32 h 390"/>
                    <a:gd name="connsiteX0" fmla="*/ 339 w 8446"/>
                    <a:gd name="connsiteY0" fmla="*/ 595 h 9696"/>
                    <a:gd name="connsiteX1" fmla="*/ 5991 w 8446"/>
                    <a:gd name="connsiteY1" fmla="*/ 543 h 9696"/>
                    <a:gd name="connsiteX2" fmla="*/ 7415 w 8446"/>
                    <a:gd name="connsiteY2" fmla="*/ 5672 h 9696"/>
                    <a:gd name="connsiteX3" fmla="*/ 8382 w 8446"/>
                    <a:gd name="connsiteY3" fmla="*/ 9595 h 9696"/>
                    <a:gd name="connsiteX4" fmla="*/ 5556 w 8446"/>
                    <a:gd name="connsiteY4" fmla="*/ 9620 h 9696"/>
                    <a:gd name="connsiteX5" fmla="*/ 339 w 8446"/>
                    <a:gd name="connsiteY5" fmla="*/ 595 h 9696"/>
                    <a:gd name="connsiteX0" fmla="*/ 401 w 10012"/>
                    <a:gd name="connsiteY0" fmla="*/ 614 h 9999"/>
                    <a:gd name="connsiteX1" fmla="*/ 7093 w 10012"/>
                    <a:gd name="connsiteY1" fmla="*/ 560 h 9999"/>
                    <a:gd name="connsiteX2" fmla="*/ 8953 w 10012"/>
                    <a:gd name="connsiteY2" fmla="*/ 5850 h 9999"/>
                    <a:gd name="connsiteX3" fmla="*/ 9924 w 10012"/>
                    <a:gd name="connsiteY3" fmla="*/ 9896 h 9999"/>
                    <a:gd name="connsiteX4" fmla="*/ 6578 w 10012"/>
                    <a:gd name="connsiteY4" fmla="*/ 9922 h 9999"/>
                    <a:gd name="connsiteX5" fmla="*/ 401 w 10012"/>
                    <a:gd name="connsiteY5" fmla="*/ 614 h 9999"/>
                    <a:gd name="connsiteX0" fmla="*/ 449 w 10048"/>
                    <a:gd name="connsiteY0" fmla="*/ 614 h 10045"/>
                    <a:gd name="connsiteX1" fmla="*/ 7132 w 10048"/>
                    <a:gd name="connsiteY1" fmla="*/ 560 h 10045"/>
                    <a:gd name="connsiteX2" fmla="*/ 8990 w 10048"/>
                    <a:gd name="connsiteY2" fmla="*/ 5851 h 10045"/>
                    <a:gd name="connsiteX3" fmla="*/ 9960 w 10048"/>
                    <a:gd name="connsiteY3" fmla="*/ 9897 h 10045"/>
                    <a:gd name="connsiteX4" fmla="*/ 5520 w 10048"/>
                    <a:gd name="connsiteY4" fmla="*/ 10009 h 10045"/>
                    <a:gd name="connsiteX5" fmla="*/ 449 w 10048"/>
                    <a:gd name="connsiteY5" fmla="*/ 614 h 1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48" h="10045">
                      <a:moveTo>
                        <a:pt x="449" y="614"/>
                      </a:moveTo>
                      <a:cubicBezTo>
                        <a:pt x="1347" y="-154"/>
                        <a:pt x="6618" y="-233"/>
                        <a:pt x="7132" y="560"/>
                      </a:cubicBezTo>
                      <a:cubicBezTo>
                        <a:pt x="8527" y="1433"/>
                        <a:pt x="8520" y="4294"/>
                        <a:pt x="8990" y="5851"/>
                      </a:cubicBezTo>
                      <a:cubicBezTo>
                        <a:pt x="9463" y="7407"/>
                        <a:pt x="10327" y="9218"/>
                        <a:pt x="9960" y="9897"/>
                      </a:cubicBezTo>
                      <a:cubicBezTo>
                        <a:pt x="8931" y="10081"/>
                        <a:pt x="6420" y="10061"/>
                        <a:pt x="5520" y="10009"/>
                      </a:cubicBezTo>
                      <a:cubicBezTo>
                        <a:pt x="5520" y="10009"/>
                        <a:pt x="-1866" y="2623"/>
                        <a:pt x="449" y="614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1" name="Freeform 835">
                  <a:extLst>
                    <a:ext uri="{FF2B5EF4-FFF2-40B4-BE49-F238E27FC236}">
                      <a16:creationId xmlns:a16="http://schemas.microsoft.com/office/drawing/2014/main" id="{4E0E2D33-4EBC-4FC0-85B0-DE9E55590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4498" y="7270583"/>
                  <a:ext cx="1096939" cy="5352657"/>
                </a:xfrm>
                <a:custGeom>
                  <a:avLst/>
                  <a:gdLst>
                    <a:gd name="T0" fmla="*/ 27 w 86"/>
                    <a:gd name="T1" fmla="*/ 27 h 394"/>
                    <a:gd name="T2" fmla="*/ 83 w 86"/>
                    <a:gd name="T3" fmla="*/ 38 h 394"/>
                    <a:gd name="T4" fmla="*/ 56 w 86"/>
                    <a:gd name="T5" fmla="*/ 389 h 394"/>
                    <a:gd name="T6" fmla="*/ 31 w 86"/>
                    <a:gd name="T7" fmla="*/ 388 h 394"/>
                    <a:gd name="T8" fmla="*/ 27 w 86"/>
                    <a:gd name="T9" fmla="*/ 27 h 394"/>
                    <a:gd name="connsiteX0" fmla="*/ 1285 w 7833"/>
                    <a:gd name="connsiteY0" fmla="*/ 418 h 9681"/>
                    <a:gd name="connsiteX1" fmla="*/ 7796 w 7833"/>
                    <a:gd name="connsiteY1" fmla="*/ 697 h 9681"/>
                    <a:gd name="connsiteX2" fmla="*/ 5963 w 7833"/>
                    <a:gd name="connsiteY2" fmla="*/ 9606 h 9681"/>
                    <a:gd name="connsiteX3" fmla="*/ 1750 w 7833"/>
                    <a:gd name="connsiteY3" fmla="*/ 9581 h 9681"/>
                    <a:gd name="connsiteX4" fmla="*/ 1285 w 7833"/>
                    <a:gd name="connsiteY4" fmla="*/ 418 h 9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3" h="9681">
                      <a:moveTo>
                        <a:pt x="1285" y="418"/>
                      </a:moveTo>
                      <a:cubicBezTo>
                        <a:pt x="2912" y="-267"/>
                        <a:pt x="7680" y="-64"/>
                        <a:pt x="7796" y="697"/>
                      </a:cubicBezTo>
                      <a:cubicBezTo>
                        <a:pt x="8145" y="3109"/>
                        <a:pt x="5963" y="9606"/>
                        <a:pt x="5963" y="9606"/>
                      </a:cubicBezTo>
                      <a:cubicBezTo>
                        <a:pt x="4916" y="9733"/>
                        <a:pt x="2447" y="9682"/>
                        <a:pt x="1750" y="9581"/>
                      </a:cubicBezTo>
                      <a:cubicBezTo>
                        <a:pt x="1750" y="9581"/>
                        <a:pt x="-1855" y="1662"/>
                        <a:pt x="1285" y="418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2" name="Freeform 836">
                  <a:extLst>
                    <a:ext uri="{FF2B5EF4-FFF2-40B4-BE49-F238E27FC236}">
                      <a16:creationId xmlns:a16="http://schemas.microsoft.com/office/drawing/2014/main" id="{2B9499AF-A15C-415A-9D8F-8DD45F4D0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2114" y="7046663"/>
                  <a:ext cx="2156123" cy="1487737"/>
                </a:xfrm>
                <a:custGeom>
                  <a:avLst/>
                  <a:gdLst>
                    <a:gd name="T0" fmla="*/ 100 w 101"/>
                    <a:gd name="T1" fmla="*/ 74 h 107"/>
                    <a:gd name="T2" fmla="*/ 58 w 101"/>
                    <a:gd name="T3" fmla="*/ 107 h 107"/>
                    <a:gd name="T4" fmla="*/ 0 w 101"/>
                    <a:gd name="T5" fmla="*/ 77 h 107"/>
                    <a:gd name="T6" fmla="*/ 48 w 101"/>
                    <a:gd name="T7" fmla="*/ 1 h 107"/>
                    <a:gd name="T8" fmla="*/ 100 w 101"/>
                    <a:gd name="T9" fmla="*/ 7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7">
                      <a:moveTo>
                        <a:pt x="100" y="74"/>
                      </a:moveTo>
                      <a:cubicBezTo>
                        <a:pt x="99" y="89"/>
                        <a:pt x="84" y="107"/>
                        <a:pt x="58" y="107"/>
                      </a:cubicBezTo>
                      <a:cubicBezTo>
                        <a:pt x="33" y="106"/>
                        <a:pt x="0" y="93"/>
                        <a:pt x="0" y="77"/>
                      </a:cubicBezTo>
                      <a:cubicBezTo>
                        <a:pt x="2" y="27"/>
                        <a:pt x="22" y="0"/>
                        <a:pt x="48" y="1"/>
                      </a:cubicBezTo>
                      <a:cubicBezTo>
                        <a:pt x="73" y="2"/>
                        <a:pt x="101" y="23"/>
                        <a:pt x="100" y="74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3" name="Freeform 837">
                  <a:extLst>
                    <a:ext uri="{FF2B5EF4-FFF2-40B4-BE49-F238E27FC236}">
                      <a16:creationId xmlns:a16="http://schemas.microsoft.com/office/drawing/2014/main" id="{A7C55C33-F665-43FE-956C-6E7C64866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5256" y="7011926"/>
                  <a:ext cx="1756875" cy="866000"/>
                </a:xfrm>
                <a:custGeom>
                  <a:avLst/>
                  <a:gdLst>
                    <a:gd name="T0" fmla="*/ 109 w 109"/>
                    <a:gd name="T1" fmla="*/ 48 h 61"/>
                    <a:gd name="T2" fmla="*/ 52 w 109"/>
                    <a:gd name="T3" fmla="*/ 60 h 61"/>
                    <a:gd name="T4" fmla="*/ 1 w 109"/>
                    <a:gd name="T5" fmla="*/ 46 h 61"/>
                    <a:gd name="T6" fmla="*/ 56 w 109"/>
                    <a:gd name="T7" fmla="*/ 0 h 61"/>
                    <a:gd name="T8" fmla="*/ 109 w 109"/>
                    <a:gd name="T9" fmla="*/ 4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61">
                      <a:moveTo>
                        <a:pt x="109" y="48"/>
                      </a:moveTo>
                      <a:cubicBezTo>
                        <a:pt x="109" y="57"/>
                        <a:pt x="81" y="61"/>
                        <a:pt x="52" y="60"/>
                      </a:cubicBezTo>
                      <a:cubicBezTo>
                        <a:pt x="22" y="60"/>
                        <a:pt x="0" y="55"/>
                        <a:pt x="1" y="46"/>
                      </a:cubicBezTo>
                      <a:cubicBezTo>
                        <a:pt x="1" y="16"/>
                        <a:pt x="27" y="0"/>
                        <a:pt x="56" y="0"/>
                      </a:cubicBezTo>
                      <a:cubicBezTo>
                        <a:pt x="86" y="1"/>
                        <a:pt x="109" y="18"/>
                        <a:pt x="109" y="48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4" name="Freeform 1470">
                  <a:extLst>
                    <a:ext uri="{FF2B5EF4-FFF2-40B4-BE49-F238E27FC236}">
                      <a16:creationId xmlns:a16="http://schemas.microsoft.com/office/drawing/2014/main" id="{2939B5A2-BD99-456A-8AAB-D2DBFD62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6792" y="5412535"/>
                  <a:ext cx="744650" cy="1505373"/>
                </a:xfrm>
                <a:custGeom>
                  <a:avLst/>
                  <a:gdLst>
                    <a:gd name="T0" fmla="*/ 24 w 43"/>
                    <a:gd name="T1" fmla="*/ 70 h 70"/>
                    <a:gd name="T2" fmla="*/ 9 w 43"/>
                    <a:gd name="T3" fmla="*/ 16 h 70"/>
                    <a:gd name="T4" fmla="*/ 42 w 43"/>
                    <a:gd name="T5" fmla="*/ 23 h 70"/>
                    <a:gd name="T6" fmla="*/ 42 w 43"/>
                    <a:gd name="T7" fmla="*/ 39 h 70"/>
                    <a:gd name="T8" fmla="*/ 24 w 43"/>
                    <a:gd name="T9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70">
                      <a:moveTo>
                        <a:pt x="24" y="70"/>
                      </a:moveTo>
                      <a:cubicBezTo>
                        <a:pt x="6" y="63"/>
                        <a:pt x="0" y="33"/>
                        <a:pt x="9" y="16"/>
                      </a:cubicBezTo>
                      <a:cubicBezTo>
                        <a:pt x="18" y="0"/>
                        <a:pt x="42" y="23"/>
                        <a:pt x="42" y="23"/>
                      </a:cubicBezTo>
                      <a:cubicBezTo>
                        <a:pt x="42" y="23"/>
                        <a:pt x="43" y="35"/>
                        <a:pt x="42" y="39"/>
                      </a:cubicBezTo>
                      <a:cubicBezTo>
                        <a:pt x="42" y="42"/>
                        <a:pt x="24" y="70"/>
                        <a:pt x="24" y="70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5" name="Freeform 1472">
                  <a:extLst>
                    <a:ext uri="{FF2B5EF4-FFF2-40B4-BE49-F238E27FC236}">
                      <a16:creationId xmlns:a16="http://schemas.microsoft.com/office/drawing/2014/main" id="{E70F2FD6-74D9-498D-93D8-1667CCD2B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9401" y="4262207"/>
                  <a:ext cx="3706633" cy="3933859"/>
                </a:xfrm>
                <a:custGeom>
                  <a:avLst/>
                  <a:gdLst>
                    <a:gd name="T0" fmla="*/ 71 w 172"/>
                    <a:gd name="T1" fmla="*/ 1 h 182"/>
                    <a:gd name="T2" fmla="*/ 37 w 172"/>
                    <a:gd name="T3" fmla="*/ 9 h 182"/>
                    <a:gd name="T4" fmla="*/ 2 w 172"/>
                    <a:gd name="T5" fmla="*/ 71 h 182"/>
                    <a:gd name="T6" fmla="*/ 34 w 172"/>
                    <a:gd name="T7" fmla="*/ 82 h 182"/>
                    <a:gd name="T8" fmla="*/ 28 w 172"/>
                    <a:gd name="T9" fmla="*/ 168 h 182"/>
                    <a:gd name="T10" fmla="*/ 89 w 172"/>
                    <a:gd name="T11" fmla="*/ 182 h 182"/>
                    <a:gd name="T12" fmla="*/ 141 w 172"/>
                    <a:gd name="T13" fmla="*/ 173 h 182"/>
                    <a:gd name="T14" fmla="*/ 137 w 172"/>
                    <a:gd name="T15" fmla="*/ 84 h 182"/>
                    <a:gd name="T16" fmla="*/ 169 w 172"/>
                    <a:gd name="T17" fmla="*/ 80 h 182"/>
                    <a:gd name="T18" fmla="*/ 142 w 172"/>
                    <a:gd name="T19" fmla="*/ 10 h 182"/>
                    <a:gd name="T20" fmla="*/ 111 w 172"/>
                    <a:gd name="T21" fmla="*/ 2 h 182"/>
                    <a:gd name="T22" fmla="*/ 88 w 172"/>
                    <a:gd name="T23" fmla="*/ 1 h 182"/>
                    <a:gd name="T24" fmla="*/ 71 w 172"/>
                    <a:gd name="T25" fmla="*/ 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2" h="182">
                      <a:moveTo>
                        <a:pt x="71" y="1"/>
                      </a:moveTo>
                      <a:cubicBezTo>
                        <a:pt x="71" y="1"/>
                        <a:pt x="49" y="5"/>
                        <a:pt x="37" y="9"/>
                      </a:cubicBezTo>
                      <a:cubicBezTo>
                        <a:pt x="24" y="14"/>
                        <a:pt x="4" y="67"/>
                        <a:pt x="2" y="71"/>
                      </a:cubicBezTo>
                      <a:cubicBezTo>
                        <a:pt x="0" y="76"/>
                        <a:pt x="32" y="82"/>
                        <a:pt x="34" y="82"/>
                      </a:cubicBezTo>
                      <a:cubicBezTo>
                        <a:pt x="35" y="81"/>
                        <a:pt x="37" y="151"/>
                        <a:pt x="28" y="168"/>
                      </a:cubicBezTo>
                      <a:cubicBezTo>
                        <a:pt x="28" y="168"/>
                        <a:pt x="54" y="182"/>
                        <a:pt x="89" y="182"/>
                      </a:cubicBezTo>
                      <a:cubicBezTo>
                        <a:pt x="124" y="182"/>
                        <a:pt x="141" y="173"/>
                        <a:pt x="141" y="173"/>
                      </a:cubicBezTo>
                      <a:cubicBezTo>
                        <a:pt x="141" y="173"/>
                        <a:pt x="133" y="99"/>
                        <a:pt x="137" y="84"/>
                      </a:cubicBezTo>
                      <a:cubicBezTo>
                        <a:pt x="150" y="88"/>
                        <a:pt x="172" y="80"/>
                        <a:pt x="169" y="80"/>
                      </a:cubicBezTo>
                      <a:cubicBezTo>
                        <a:pt x="167" y="79"/>
                        <a:pt x="155" y="18"/>
                        <a:pt x="142" y="10"/>
                      </a:cubicBezTo>
                      <a:cubicBezTo>
                        <a:pt x="137" y="6"/>
                        <a:pt x="122" y="1"/>
                        <a:pt x="111" y="2"/>
                      </a:cubicBezTo>
                      <a:cubicBezTo>
                        <a:pt x="111" y="2"/>
                        <a:pt x="90" y="1"/>
                        <a:pt x="88" y="1"/>
                      </a:cubicBezTo>
                      <a:cubicBezTo>
                        <a:pt x="86" y="0"/>
                        <a:pt x="71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8B91C6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6" name="Freeform 1474">
                  <a:extLst>
                    <a:ext uri="{FF2B5EF4-FFF2-40B4-BE49-F238E27FC236}">
                      <a16:creationId xmlns:a16="http://schemas.microsoft.com/office/drawing/2014/main" id="{2D3C0E9C-1622-4D23-92FE-AAEF618E5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2084" y="5256321"/>
                  <a:ext cx="156223" cy="454452"/>
                </a:xfrm>
                <a:custGeom>
                  <a:avLst/>
                  <a:gdLst>
                    <a:gd name="T0" fmla="*/ 7 w 7"/>
                    <a:gd name="T1" fmla="*/ 0 h 21"/>
                    <a:gd name="T2" fmla="*/ 6 w 7"/>
                    <a:gd name="T3" fmla="*/ 0 h 21"/>
                    <a:gd name="T4" fmla="*/ 4 w 7"/>
                    <a:gd name="T5" fmla="*/ 4 h 21"/>
                    <a:gd name="T6" fmla="*/ 3 w 7"/>
                    <a:gd name="T7" fmla="*/ 7 h 21"/>
                    <a:gd name="T8" fmla="*/ 1 w 7"/>
                    <a:gd name="T9" fmla="*/ 20 h 21"/>
                    <a:gd name="T10" fmla="*/ 2 w 7"/>
                    <a:gd name="T11" fmla="*/ 20 h 21"/>
                    <a:gd name="T12" fmla="*/ 5 w 7"/>
                    <a:gd name="T13" fmla="*/ 10 h 21"/>
                    <a:gd name="T14" fmla="*/ 6 w 7"/>
                    <a:gd name="T15" fmla="*/ 5 h 21"/>
                    <a:gd name="T16" fmla="*/ 6 w 7"/>
                    <a:gd name="T17" fmla="*/ 3 h 21"/>
                    <a:gd name="T18" fmla="*/ 7 w 7"/>
                    <a:gd name="T19" fmla="*/ 1 h 21"/>
                    <a:gd name="T20" fmla="*/ 7 w 7"/>
                    <a:gd name="T21" fmla="*/ 1 h 21"/>
                    <a:gd name="T22" fmla="*/ 7 w 7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21">
                      <a:moveTo>
                        <a:pt x="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5" y="2"/>
                        <a:pt x="4" y="4"/>
                      </a:cubicBezTo>
                      <a:cubicBezTo>
                        <a:pt x="4" y="5"/>
                        <a:pt x="3" y="6"/>
                        <a:pt x="3" y="7"/>
                      </a:cubicBezTo>
                      <a:cubicBezTo>
                        <a:pt x="2" y="11"/>
                        <a:pt x="0" y="16"/>
                        <a:pt x="1" y="20"/>
                      </a:cubicBezTo>
                      <a:cubicBezTo>
                        <a:pt x="1" y="20"/>
                        <a:pt x="2" y="21"/>
                        <a:pt x="2" y="20"/>
                      </a:cubicBezTo>
                      <a:cubicBezTo>
                        <a:pt x="3" y="17"/>
                        <a:pt x="4" y="14"/>
                        <a:pt x="5" y="10"/>
                      </a:cubicBezTo>
                      <a:cubicBezTo>
                        <a:pt x="5" y="8"/>
                        <a:pt x="5" y="7"/>
                        <a:pt x="6" y="5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696E9C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7" name="Freeform 1476">
                  <a:extLst>
                    <a:ext uri="{FF2B5EF4-FFF2-40B4-BE49-F238E27FC236}">
                      <a16:creationId xmlns:a16="http://schemas.microsoft.com/office/drawing/2014/main" id="{92DEDB64-5850-41F8-BB6B-E8977DCA7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3178" y="3381705"/>
                  <a:ext cx="866306" cy="1249745"/>
                </a:xfrm>
                <a:custGeom>
                  <a:avLst/>
                  <a:gdLst>
                    <a:gd name="T0" fmla="*/ 5 w 40"/>
                    <a:gd name="T1" fmla="*/ 13 h 58"/>
                    <a:gd name="T2" fmla="*/ 0 w 40"/>
                    <a:gd name="T3" fmla="*/ 42 h 58"/>
                    <a:gd name="T4" fmla="*/ 40 w 40"/>
                    <a:gd name="T5" fmla="*/ 43 h 58"/>
                    <a:gd name="T6" fmla="*/ 34 w 40"/>
                    <a:gd name="T7" fmla="*/ 12 h 58"/>
                    <a:gd name="T8" fmla="*/ 5 w 40"/>
                    <a:gd name="T9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58">
                      <a:moveTo>
                        <a:pt x="5" y="13"/>
                      </a:moveTo>
                      <a:cubicBezTo>
                        <a:pt x="5" y="13"/>
                        <a:pt x="3" y="37"/>
                        <a:pt x="0" y="42"/>
                      </a:cubicBezTo>
                      <a:cubicBezTo>
                        <a:pt x="0" y="42"/>
                        <a:pt x="16" y="58"/>
                        <a:pt x="40" y="43"/>
                      </a:cubicBezTo>
                      <a:cubicBezTo>
                        <a:pt x="40" y="43"/>
                        <a:pt x="33" y="24"/>
                        <a:pt x="34" y="12"/>
                      </a:cubicBezTo>
                      <a:cubicBezTo>
                        <a:pt x="35" y="0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8" name="Freeform 1477">
                  <a:extLst>
                    <a:ext uri="{FF2B5EF4-FFF2-40B4-BE49-F238E27FC236}">
                      <a16:creationId xmlns:a16="http://schemas.microsoft.com/office/drawing/2014/main" id="{5269A693-85DF-4539-B914-8A71C43E8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8388" y="3381705"/>
                  <a:ext cx="781096" cy="965712"/>
                </a:xfrm>
                <a:custGeom>
                  <a:avLst/>
                  <a:gdLst>
                    <a:gd name="T0" fmla="*/ 36 w 36"/>
                    <a:gd name="T1" fmla="*/ 43 h 45"/>
                    <a:gd name="T2" fmla="*/ 30 w 36"/>
                    <a:gd name="T3" fmla="*/ 12 h 45"/>
                    <a:gd name="T4" fmla="*/ 1 w 36"/>
                    <a:gd name="T5" fmla="*/ 13 h 45"/>
                    <a:gd name="T6" fmla="*/ 0 w 36"/>
                    <a:gd name="T7" fmla="*/ 23 h 45"/>
                    <a:gd name="T8" fmla="*/ 36 w 36"/>
                    <a:gd name="T9" fmla="*/ 4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5">
                      <a:moveTo>
                        <a:pt x="36" y="43"/>
                      </a:moveTo>
                      <a:cubicBezTo>
                        <a:pt x="35" y="40"/>
                        <a:pt x="29" y="23"/>
                        <a:pt x="30" y="12"/>
                      </a:cubicBezTo>
                      <a:cubicBezTo>
                        <a:pt x="31" y="0"/>
                        <a:pt x="1" y="13"/>
                        <a:pt x="1" y="13"/>
                      </a:cubicBezTo>
                      <a:cubicBezTo>
                        <a:pt x="1" y="13"/>
                        <a:pt x="1" y="18"/>
                        <a:pt x="0" y="23"/>
                      </a:cubicBezTo>
                      <a:cubicBezTo>
                        <a:pt x="5" y="34"/>
                        <a:pt x="15" y="45"/>
                        <a:pt x="36" y="43"/>
                      </a:cubicBezTo>
                      <a:close/>
                    </a:path>
                  </a:pathLst>
                </a:custGeom>
                <a:solidFill>
                  <a:srgbClr val="ED90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65FBDF0D-B545-4051-9C4A-809B33108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45199">
                  <a:off x="7068888" y="6480974"/>
                  <a:ext cx="2632321" cy="806506"/>
                </a:xfrm>
                <a:custGeom>
                  <a:avLst/>
                  <a:gdLst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306298 w 2036747"/>
                    <a:gd name="connsiteY2" fmla="*/ 226278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0 w 2036747"/>
                    <a:gd name="connsiteY0" fmla="*/ 548115 h 805679"/>
                    <a:gd name="connsiteX1" fmla="*/ 6177 w 2036747"/>
                    <a:gd name="connsiteY1" fmla="*/ 257194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25997 w 2030570"/>
                    <a:gd name="connsiteY0" fmla="*/ 462355 h 805679"/>
                    <a:gd name="connsiteX1" fmla="*/ 0 w 2030570"/>
                    <a:gd name="connsiteY1" fmla="*/ 257194 h 805679"/>
                    <a:gd name="connsiteX2" fmla="*/ 134564 w 2030570"/>
                    <a:gd name="connsiteY2" fmla="*/ 122110 h 805679"/>
                    <a:gd name="connsiteX3" fmla="*/ 386448 w 2030570"/>
                    <a:gd name="connsiteY3" fmla="*/ 116576 h 805679"/>
                    <a:gd name="connsiteX4" fmla="*/ 455503 w 2030570"/>
                    <a:gd name="connsiteY4" fmla="*/ 172801 h 805679"/>
                    <a:gd name="connsiteX5" fmla="*/ 548526 w 2030570"/>
                    <a:gd name="connsiteY5" fmla="*/ 236354 h 805679"/>
                    <a:gd name="connsiteX6" fmla="*/ 1664187 w 2030570"/>
                    <a:gd name="connsiteY6" fmla="*/ 199004 h 805679"/>
                    <a:gd name="connsiteX7" fmla="*/ 1667697 w 2030570"/>
                    <a:gd name="connsiteY7" fmla="*/ 202326 h 805679"/>
                    <a:gd name="connsiteX8" fmla="*/ 1676973 w 2030570"/>
                    <a:gd name="connsiteY8" fmla="*/ 194887 h 805679"/>
                    <a:gd name="connsiteX9" fmla="*/ 1694491 w 2030570"/>
                    <a:gd name="connsiteY9" fmla="*/ 156239 h 805679"/>
                    <a:gd name="connsiteX10" fmla="*/ 1721298 w 2030570"/>
                    <a:gd name="connsiteY10" fmla="*/ 98327 h 805679"/>
                    <a:gd name="connsiteX11" fmla="*/ 1762815 w 2030570"/>
                    <a:gd name="connsiteY11" fmla="*/ 17754 h 805679"/>
                    <a:gd name="connsiteX12" fmla="*/ 1818151 w 2030570"/>
                    <a:gd name="connsiteY12" fmla="*/ 31179 h 805679"/>
                    <a:gd name="connsiteX13" fmla="*/ 1811233 w 2030570"/>
                    <a:gd name="connsiteY13" fmla="*/ 71467 h 805679"/>
                    <a:gd name="connsiteX14" fmla="*/ 1808043 w 2030570"/>
                    <a:gd name="connsiteY14" fmla="*/ 90052 h 805679"/>
                    <a:gd name="connsiteX15" fmla="*/ 1863713 w 2030570"/>
                    <a:gd name="connsiteY15" fmla="*/ 45716 h 805679"/>
                    <a:gd name="connsiteX16" fmla="*/ 1921262 w 2030570"/>
                    <a:gd name="connsiteY16" fmla="*/ 0 h 805679"/>
                    <a:gd name="connsiteX17" fmla="*/ 1986011 w 2030570"/>
                    <a:gd name="connsiteY17" fmla="*/ 99214 h 805679"/>
                    <a:gd name="connsiteX18" fmla="*/ 2017122 w 2030570"/>
                    <a:gd name="connsiteY18" fmla="*/ 226909 h 805679"/>
                    <a:gd name="connsiteX19" fmla="*/ 2006817 w 2030570"/>
                    <a:gd name="connsiteY19" fmla="*/ 351163 h 805679"/>
                    <a:gd name="connsiteX20" fmla="*/ 1966307 w 2030570"/>
                    <a:gd name="connsiteY20" fmla="*/ 462478 h 805679"/>
                    <a:gd name="connsiteX21" fmla="*/ 1818975 w 2030570"/>
                    <a:gd name="connsiteY21" fmla="*/ 537467 h 805679"/>
                    <a:gd name="connsiteX22" fmla="*/ 1777127 w 2030570"/>
                    <a:gd name="connsiteY22" fmla="*/ 555120 h 805679"/>
                    <a:gd name="connsiteX23" fmla="*/ 1775001 w 2030570"/>
                    <a:gd name="connsiteY23" fmla="*/ 548795 h 805679"/>
                    <a:gd name="connsiteX24" fmla="*/ 1753389 w 2030570"/>
                    <a:gd name="connsiteY24" fmla="*/ 556820 h 805679"/>
                    <a:gd name="connsiteX25" fmla="*/ 234589 w 2030570"/>
                    <a:gd name="connsiteY25" fmla="*/ 719666 h 805679"/>
                    <a:gd name="connsiteX26" fmla="*/ 103000 w 2030570"/>
                    <a:gd name="connsiteY26" fmla="*/ 630277 h 805679"/>
                    <a:gd name="connsiteX27" fmla="*/ 25997 w 2030570"/>
                    <a:gd name="connsiteY27" fmla="*/ 462355 h 805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030570" h="805679">
                      <a:moveTo>
                        <a:pt x="25997" y="462355"/>
                      </a:moveTo>
                      <a:lnTo>
                        <a:pt x="0" y="257194"/>
                      </a:lnTo>
                      <a:cubicBezTo>
                        <a:pt x="88744" y="172137"/>
                        <a:pt x="49831" y="224015"/>
                        <a:pt x="134564" y="122110"/>
                      </a:cubicBezTo>
                      <a:lnTo>
                        <a:pt x="386448" y="116576"/>
                      </a:lnTo>
                      <a:lnTo>
                        <a:pt x="455503" y="172801"/>
                      </a:lnTo>
                      <a:cubicBezTo>
                        <a:pt x="486360" y="196014"/>
                        <a:pt x="517363" y="217315"/>
                        <a:pt x="548526" y="236354"/>
                      </a:cubicBezTo>
                      <a:cubicBezTo>
                        <a:pt x="733458" y="345603"/>
                        <a:pt x="1664187" y="199004"/>
                        <a:pt x="1664187" y="199004"/>
                      </a:cubicBezTo>
                      <a:lnTo>
                        <a:pt x="1667697" y="202326"/>
                      </a:lnTo>
                      <a:lnTo>
                        <a:pt x="1676973" y="194887"/>
                      </a:lnTo>
                      <a:lnTo>
                        <a:pt x="1694491" y="156239"/>
                      </a:lnTo>
                      <a:cubicBezTo>
                        <a:pt x="1704002" y="135258"/>
                        <a:pt x="1713224" y="115115"/>
                        <a:pt x="1721298" y="98327"/>
                      </a:cubicBezTo>
                      <a:cubicBezTo>
                        <a:pt x="1737445" y="64754"/>
                        <a:pt x="1746668" y="28952"/>
                        <a:pt x="1762815" y="17754"/>
                      </a:cubicBezTo>
                      <a:cubicBezTo>
                        <a:pt x="1774335" y="15526"/>
                        <a:pt x="1811226" y="15526"/>
                        <a:pt x="1818151" y="31179"/>
                      </a:cubicBezTo>
                      <a:cubicBezTo>
                        <a:pt x="1818151" y="44605"/>
                        <a:pt x="1814693" y="58036"/>
                        <a:pt x="1811233" y="71467"/>
                      </a:cubicBezTo>
                      <a:lnTo>
                        <a:pt x="1808043" y="90052"/>
                      </a:lnTo>
                      <a:lnTo>
                        <a:pt x="1863713" y="45716"/>
                      </a:lnTo>
                      <a:lnTo>
                        <a:pt x="1921262" y="0"/>
                      </a:lnTo>
                      <a:cubicBezTo>
                        <a:pt x="1921262" y="0"/>
                        <a:pt x="2000660" y="48303"/>
                        <a:pt x="1986011" y="99214"/>
                      </a:cubicBezTo>
                      <a:cubicBezTo>
                        <a:pt x="1986011" y="99214"/>
                        <a:pt x="2035206" y="134581"/>
                        <a:pt x="2017122" y="226909"/>
                      </a:cubicBezTo>
                      <a:cubicBezTo>
                        <a:pt x="2017122" y="226909"/>
                        <a:pt x="2053386" y="292479"/>
                        <a:pt x="2006817" y="351163"/>
                      </a:cubicBezTo>
                      <a:cubicBezTo>
                        <a:pt x="2006817" y="351163"/>
                        <a:pt x="2022372" y="415011"/>
                        <a:pt x="1966307" y="462478"/>
                      </a:cubicBezTo>
                      <a:cubicBezTo>
                        <a:pt x="1945282" y="480280"/>
                        <a:pt x="1886769" y="508160"/>
                        <a:pt x="1818975" y="537467"/>
                      </a:cubicBezTo>
                      <a:lnTo>
                        <a:pt x="1777127" y="555120"/>
                      </a:lnTo>
                      <a:lnTo>
                        <a:pt x="1775001" y="548795"/>
                      </a:lnTo>
                      <a:lnTo>
                        <a:pt x="1753389" y="556820"/>
                      </a:lnTo>
                      <a:cubicBezTo>
                        <a:pt x="1526676" y="639581"/>
                        <a:pt x="597166" y="955860"/>
                        <a:pt x="234589" y="719666"/>
                      </a:cubicBezTo>
                      <a:cubicBezTo>
                        <a:pt x="190840" y="691307"/>
                        <a:pt x="146888" y="661571"/>
                        <a:pt x="103000" y="630277"/>
                      </a:cubicBezTo>
                      <a:lnTo>
                        <a:pt x="25997" y="462355"/>
                      </a:lnTo>
                      <a:close/>
                    </a:path>
                  </a:pathLst>
                </a:custGeom>
                <a:solidFill>
                  <a:srgbClr val="FDC6A2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/>
                </a:p>
              </p:txBody>
            </p:sp>
            <p:grpSp>
              <p:nvGrpSpPr>
                <p:cNvPr id="260" name="Group 259"/>
                <p:cNvGrpSpPr/>
                <p:nvPr/>
              </p:nvGrpSpPr>
              <p:grpSpPr>
                <a:xfrm>
                  <a:off x="6523037" y="-990600"/>
                  <a:ext cx="4691719" cy="5013991"/>
                  <a:chOff x="-919052" y="3200400"/>
                  <a:chExt cx="5918089" cy="6324600"/>
                </a:xfrm>
              </p:grpSpPr>
              <p:sp>
                <p:nvSpPr>
                  <p:cNvPr id="282" name="Freeform 5159">
                    <a:extLst>
                      <a:ext uri="{FF2B5EF4-FFF2-40B4-BE49-F238E27FC236}">
                        <a16:creationId xmlns:a16="http://schemas.microsoft.com/office/drawing/2014/main" id="{966A7843-8E57-3617-73B8-3AEF2546A9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036658" y="6400800"/>
                    <a:ext cx="1047979" cy="1568023"/>
                  </a:xfrm>
                  <a:custGeom>
                    <a:avLst/>
                    <a:gdLst>
                      <a:gd name="T0" fmla="*/ 35 w 35"/>
                      <a:gd name="T1" fmla="*/ 33 h 46"/>
                      <a:gd name="T2" fmla="*/ 28 w 35"/>
                      <a:gd name="T3" fmla="*/ 42 h 46"/>
                      <a:gd name="T4" fmla="*/ 10 w 35"/>
                      <a:gd name="T5" fmla="*/ 8 h 46"/>
                      <a:gd name="T6" fmla="*/ 30 w 35"/>
                      <a:gd name="T7" fmla="*/ 13 h 46"/>
                      <a:gd name="T8" fmla="*/ 35 w 35"/>
                      <a:gd name="T9" fmla="*/ 33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6">
                        <a:moveTo>
                          <a:pt x="35" y="33"/>
                        </a:moveTo>
                        <a:cubicBezTo>
                          <a:pt x="34" y="37"/>
                          <a:pt x="31" y="41"/>
                          <a:pt x="28" y="42"/>
                        </a:cubicBezTo>
                        <a:cubicBezTo>
                          <a:pt x="10" y="46"/>
                          <a:pt x="0" y="17"/>
                          <a:pt x="10" y="8"/>
                        </a:cubicBezTo>
                        <a:cubicBezTo>
                          <a:pt x="19" y="0"/>
                          <a:pt x="30" y="13"/>
                          <a:pt x="30" y="13"/>
                        </a:cubicBezTo>
                        <a:lnTo>
                          <a:pt x="35" y="33"/>
                        </a:ln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3" name="Freeform 5147">
                    <a:extLst>
                      <a:ext uri="{FF2B5EF4-FFF2-40B4-BE49-F238E27FC236}">
                        <a16:creationId xmlns:a16="http://schemas.microsoft.com/office/drawing/2014/main" id="{DDE8A75A-78D3-4569-64FC-AB74B3B62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8950" y="5438988"/>
                    <a:ext cx="821568" cy="1551843"/>
                  </a:xfrm>
                  <a:custGeom>
                    <a:avLst/>
                    <a:gdLst>
                      <a:gd name="T0" fmla="*/ 7 w 20"/>
                      <a:gd name="T1" fmla="*/ 37 h 39"/>
                      <a:gd name="T2" fmla="*/ 0 w 20"/>
                      <a:gd name="T3" fmla="*/ 39 h 39"/>
                      <a:gd name="T4" fmla="*/ 0 w 20"/>
                      <a:gd name="T5" fmla="*/ 3 h 39"/>
                      <a:gd name="T6" fmla="*/ 16 w 20"/>
                      <a:gd name="T7" fmla="*/ 2 h 39"/>
                      <a:gd name="T8" fmla="*/ 7 w 20"/>
                      <a:gd name="T9" fmla="*/ 3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9">
                        <a:moveTo>
                          <a:pt x="7" y="37"/>
                        </a:moveTo>
                        <a:cubicBezTo>
                          <a:pt x="3" y="39"/>
                          <a:pt x="0" y="39"/>
                          <a:pt x="0" y="39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8" y="0"/>
                          <a:pt x="16" y="2"/>
                        </a:cubicBezTo>
                        <a:cubicBezTo>
                          <a:pt x="19" y="11"/>
                          <a:pt x="20" y="24"/>
                          <a:pt x="7" y="37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4" name="Freeform 5148">
                    <a:extLst>
                      <a:ext uri="{FF2B5EF4-FFF2-40B4-BE49-F238E27FC236}">
                        <a16:creationId xmlns:a16="http://schemas.microsoft.com/office/drawing/2014/main" id="{A0B0D38B-9FDF-6BA1-A5C1-96FA7B02C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78587" y="5450706"/>
                    <a:ext cx="3697062" cy="4074294"/>
                  </a:xfrm>
                  <a:custGeom>
                    <a:avLst/>
                    <a:gdLst>
                      <a:gd name="T0" fmla="*/ 21 w 93"/>
                      <a:gd name="T1" fmla="*/ 86 h 118"/>
                      <a:gd name="T2" fmla="*/ 64 w 93"/>
                      <a:gd name="T3" fmla="*/ 117 h 118"/>
                      <a:gd name="T4" fmla="*/ 92 w 93"/>
                      <a:gd name="T5" fmla="*/ 74 h 118"/>
                      <a:gd name="T6" fmla="*/ 93 w 93"/>
                      <a:gd name="T7" fmla="*/ 55 h 118"/>
                      <a:gd name="T8" fmla="*/ 93 w 93"/>
                      <a:gd name="T9" fmla="*/ 52 h 118"/>
                      <a:gd name="T10" fmla="*/ 58 w 93"/>
                      <a:gd name="T11" fmla="*/ 1 h 118"/>
                      <a:gd name="T12" fmla="*/ 16 w 93"/>
                      <a:gd name="T13" fmla="*/ 15 h 118"/>
                      <a:gd name="T14" fmla="*/ 21 w 93"/>
                      <a:gd name="T15" fmla="*/ 86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3" h="118">
                        <a:moveTo>
                          <a:pt x="21" y="86"/>
                        </a:moveTo>
                        <a:cubicBezTo>
                          <a:pt x="21" y="86"/>
                          <a:pt x="39" y="115"/>
                          <a:pt x="64" y="117"/>
                        </a:cubicBezTo>
                        <a:cubicBezTo>
                          <a:pt x="84" y="118"/>
                          <a:pt x="91" y="100"/>
                          <a:pt x="92" y="74"/>
                        </a:cubicBezTo>
                        <a:cubicBezTo>
                          <a:pt x="93" y="68"/>
                          <a:pt x="93" y="62"/>
                          <a:pt x="93" y="55"/>
                        </a:cubicBezTo>
                        <a:cubicBezTo>
                          <a:pt x="93" y="54"/>
                          <a:pt x="93" y="53"/>
                          <a:pt x="93" y="52"/>
                        </a:cubicBezTo>
                        <a:cubicBezTo>
                          <a:pt x="92" y="15"/>
                          <a:pt x="80" y="1"/>
                          <a:pt x="58" y="1"/>
                        </a:cubicBezTo>
                        <a:cubicBezTo>
                          <a:pt x="58" y="1"/>
                          <a:pt x="29" y="0"/>
                          <a:pt x="16" y="15"/>
                        </a:cubicBezTo>
                        <a:cubicBezTo>
                          <a:pt x="0" y="35"/>
                          <a:pt x="21" y="86"/>
                          <a:pt x="21" y="86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5" name="Freeform 5150">
                    <a:extLst>
                      <a:ext uri="{FF2B5EF4-FFF2-40B4-BE49-F238E27FC236}">
                        <a16:creationId xmlns:a16="http://schemas.microsoft.com/office/drawing/2014/main" id="{E1D95B5F-F957-4CF0-DA3E-A1EA0B18DE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4333" y="8367284"/>
                    <a:ext cx="410791" cy="319516"/>
                  </a:xfrm>
                  <a:custGeom>
                    <a:avLst/>
                    <a:gdLst>
                      <a:gd name="T0" fmla="*/ 7 w 11"/>
                      <a:gd name="T1" fmla="*/ 8 h 8"/>
                      <a:gd name="T2" fmla="*/ 11 w 11"/>
                      <a:gd name="T3" fmla="*/ 6 h 8"/>
                      <a:gd name="T4" fmla="*/ 11 w 11"/>
                      <a:gd name="T5" fmla="*/ 5 h 8"/>
                      <a:gd name="T6" fmla="*/ 10 w 11"/>
                      <a:gd name="T7" fmla="*/ 5 h 8"/>
                      <a:gd name="T8" fmla="*/ 7 w 11"/>
                      <a:gd name="T9" fmla="*/ 6 h 8"/>
                      <a:gd name="T10" fmla="*/ 2 w 11"/>
                      <a:gd name="T11" fmla="*/ 1 h 8"/>
                      <a:gd name="T12" fmla="*/ 1 w 11"/>
                      <a:gd name="T13" fmla="*/ 0 h 8"/>
                      <a:gd name="T14" fmla="*/ 0 w 11"/>
                      <a:gd name="T15" fmla="*/ 1 h 8"/>
                      <a:gd name="T16" fmla="*/ 7 w 11"/>
                      <a:gd name="T17" fmla="*/ 8 h 8"/>
                      <a:gd name="T18" fmla="*/ 7 w 11"/>
                      <a:gd name="T1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" h="8">
                        <a:moveTo>
                          <a:pt x="7" y="8"/>
                        </a:move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1" y="6"/>
                          <a:pt x="11" y="5"/>
                          <a:pt x="11" y="5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9" y="6"/>
                          <a:pt x="8" y="6"/>
                          <a:pt x="7" y="6"/>
                        </a:cubicBezTo>
                        <a:cubicBezTo>
                          <a:pt x="4" y="6"/>
                          <a:pt x="2" y="3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5"/>
                          <a:pt x="4" y="7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6" name="Freeform 5151">
                    <a:extLst>
                      <a:ext uri="{FF2B5EF4-FFF2-40B4-BE49-F238E27FC236}">
                        <a16:creationId xmlns:a16="http://schemas.microsoft.com/office/drawing/2014/main" id="{DA51C51F-2C1B-D90E-BDB5-81F4EAF99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4834" y="6782580"/>
                    <a:ext cx="228226" cy="456420"/>
                  </a:xfrm>
                  <a:custGeom>
                    <a:avLst/>
                    <a:gdLst>
                      <a:gd name="T0" fmla="*/ 4 w 6"/>
                      <a:gd name="T1" fmla="*/ 2 h 12"/>
                      <a:gd name="T2" fmla="*/ 5 w 6"/>
                      <a:gd name="T3" fmla="*/ 10 h 12"/>
                      <a:gd name="T4" fmla="*/ 2 w 6"/>
                      <a:gd name="T5" fmla="*/ 9 h 12"/>
                      <a:gd name="T6" fmla="*/ 1 w 6"/>
                      <a:gd name="T7" fmla="*/ 3 h 12"/>
                      <a:gd name="T8" fmla="*/ 4 w 6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2">
                        <a:moveTo>
                          <a:pt x="4" y="2"/>
                        </a:moveTo>
                        <a:cubicBezTo>
                          <a:pt x="5" y="5"/>
                          <a:pt x="6" y="7"/>
                          <a:pt x="5" y="10"/>
                        </a:cubicBezTo>
                        <a:cubicBezTo>
                          <a:pt x="5" y="12"/>
                          <a:pt x="1" y="11"/>
                          <a:pt x="2" y="9"/>
                        </a:cubicBezTo>
                        <a:cubicBezTo>
                          <a:pt x="2" y="7"/>
                          <a:pt x="2" y="5"/>
                          <a:pt x="1" y="3"/>
                        </a:cubicBezTo>
                        <a:cubicBezTo>
                          <a:pt x="0" y="1"/>
                          <a:pt x="4" y="0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7" name="Freeform 5152">
                    <a:extLst>
                      <a:ext uri="{FF2B5EF4-FFF2-40B4-BE49-F238E27FC236}">
                        <a16:creationId xmlns:a16="http://schemas.microsoft.com/office/drawing/2014/main" id="{20CC306B-7E32-1065-C841-59AE93AD3A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06330" y="6828209"/>
                    <a:ext cx="182565" cy="365147"/>
                  </a:xfrm>
                  <a:custGeom>
                    <a:avLst/>
                    <a:gdLst>
                      <a:gd name="T0" fmla="*/ 3 w 5"/>
                      <a:gd name="T1" fmla="*/ 1 h 9"/>
                      <a:gd name="T2" fmla="*/ 5 w 5"/>
                      <a:gd name="T3" fmla="*/ 7 h 9"/>
                      <a:gd name="T4" fmla="*/ 1 w 5"/>
                      <a:gd name="T5" fmla="*/ 7 h 9"/>
                      <a:gd name="T6" fmla="*/ 0 w 5"/>
                      <a:gd name="T7" fmla="*/ 2 h 9"/>
                      <a:gd name="T8" fmla="*/ 1 w 5"/>
                      <a:gd name="T9" fmla="*/ 0 h 9"/>
                      <a:gd name="T10" fmla="*/ 3 w 5"/>
                      <a:gd name="T11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9">
                        <a:moveTo>
                          <a:pt x="3" y="1"/>
                        </a:moveTo>
                        <a:cubicBezTo>
                          <a:pt x="4" y="3"/>
                          <a:pt x="5" y="5"/>
                          <a:pt x="5" y="7"/>
                        </a:cubicBezTo>
                        <a:cubicBezTo>
                          <a:pt x="4" y="9"/>
                          <a:pt x="1" y="9"/>
                          <a:pt x="1" y="7"/>
                        </a:cubicBezTo>
                        <a:cubicBezTo>
                          <a:pt x="1" y="5"/>
                          <a:pt x="1" y="4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8" name="Oval 5155">
                    <a:extLst>
                      <a:ext uri="{FF2B5EF4-FFF2-40B4-BE49-F238E27FC236}">
                        <a16:creationId xmlns:a16="http://schemas.microsoft.com/office/drawing/2014/main" id="{089158B6-0108-CD2C-0D5A-9EBA88FCC3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56329" y="7127769"/>
                    <a:ext cx="1095422" cy="821567"/>
                  </a:xfrm>
                  <a:prstGeom prst="ellipse">
                    <a:avLst/>
                  </a:pr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9" name="Freeform 5156">
                    <a:extLst>
                      <a:ext uri="{FF2B5EF4-FFF2-40B4-BE49-F238E27FC236}">
                        <a16:creationId xmlns:a16="http://schemas.microsoft.com/office/drawing/2014/main" id="{09528F00-5E8E-F7B9-5931-8D52264EA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3321" y="7264687"/>
                    <a:ext cx="319516" cy="730277"/>
                  </a:xfrm>
                  <a:custGeom>
                    <a:avLst/>
                    <a:gdLst>
                      <a:gd name="T0" fmla="*/ 0 w 8"/>
                      <a:gd name="T1" fmla="*/ 10 h 19"/>
                      <a:gd name="T2" fmla="*/ 7 w 8"/>
                      <a:gd name="T3" fmla="*/ 19 h 19"/>
                      <a:gd name="T4" fmla="*/ 8 w 8"/>
                      <a:gd name="T5" fmla="*/ 0 h 19"/>
                      <a:gd name="T6" fmla="*/ 0 w 8"/>
                      <a:gd name="T7" fmla="*/ 1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9">
                        <a:moveTo>
                          <a:pt x="0" y="10"/>
                        </a:moveTo>
                        <a:cubicBezTo>
                          <a:pt x="0" y="14"/>
                          <a:pt x="3" y="17"/>
                          <a:pt x="7" y="19"/>
                        </a:cubicBezTo>
                        <a:cubicBezTo>
                          <a:pt x="8" y="13"/>
                          <a:pt x="8" y="7"/>
                          <a:pt x="8" y="0"/>
                        </a:cubicBezTo>
                        <a:cubicBezTo>
                          <a:pt x="4" y="2"/>
                          <a:pt x="1" y="6"/>
                          <a:pt x="0" y="10"/>
                        </a:cubicBezTo>
                        <a:close/>
                      </a:path>
                    </a:pathLst>
                  </a:cu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0" name="Freeform 5157">
                    <a:extLst>
                      <a:ext uri="{FF2B5EF4-FFF2-40B4-BE49-F238E27FC236}">
                        <a16:creationId xmlns:a16="http://schemas.microsoft.com/office/drawing/2014/main" id="{D7F4134E-905C-7544-095E-EAC1D5CBB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523743" y="3613275"/>
                    <a:ext cx="4655549" cy="4518625"/>
                  </a:xfrm>
                  <a:custGeom>
                    <a:avLst/>
                    <a:gdLst>
                      <a:gd name="T0" fmla="*/ 116 w 118"/>
                      <a:gd name="T1" fmla="*/ 10 h 114"/>
                      <a:gd name="T2" fmla="*/ 110 w 118"/>
                      <a:gd name="T3" fmla="*/ 53 h 114"/>
                      <a:gd name="T4" fmla="*/ 81 w 118"/>
                      <a:gd name="T5" fmla="*/ 63 h 114"/>
                      <a:gd name="T6" fmla="*/ 52 w 118"/>
                      <a:gd name="T7" fmla="*/ 63 h 114"/>
                      <a:gd name="T8" fmla="*/ 31 w 118"/>
                      <a:gd name="T9" fmla="*/ 99 h 114"/>
                      <a:gd name="T10" fmla="*/ 13 w 118"/>
                      <a:gd name="T11" fmla="*/ 114 h 114"/>
                      <a:gd name="T12" fmla="*/ 10 w 118"/>
                      <a:gd name="T13" fmla="*/ 111 h 114"/>
                      <a:gd name="T14" fmla="*/ 0 w 118"/>
                      <a:gd name="T15" fmla="*/ 64 h 114"/>
                      <a:gd name="T16" fmla="*/ 116 w 118"/>
                      <a:gd name="T17" fmla="*/ 1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8" h="114">
                        <a:moveTo>
                          <a:pt x="116" y="10"/>
                        </a:moveTo>
                        <a:cubicBezTo>
                          <a:pt x="118" y="22"/>
                          <a:pt x="118" y="39"/>
                          <a:pt x="110" y="53"/>
                        </a:cubicBezTo>
                        <a:cubicBezTo>
                          <a:pt x="98" y="68"/>
                          <a:pt x="81" y="63"/>
                          <a:pt x="81" y="63"/>
                        </a:cubicBezTo>
                        <a:cubicBezTo>
                          <a:pt x="66" y="76"/>
                          <a:pt x="52" y="63"/>
                          <a:pt x="52" y="63"/>
                        </a:cubicBezTo>
                        <a:cubicBezTo>
                          <a:pt x="68" y="90"/>
                          <a:pt x="31" y="99"/>
                          <a:pt x="31" y="99"/>
                        </a:cubicBezTo>
                        <a:cubicBezTo>
                          <a:pt x="13" y="114"/>
                          <a:pt x="13" y="114"/>
                          <a:pt x="13" y="114"/>
                        </a:cubicBezTo>
                        <a:cubicBezTo>
                          <a:pt x="13" y="114"/>
                          <a:pt x="12" y="113"/>
                          <a:pt x="10" y="111"/>
                        </a:cubicBezTo>
                        <a:cubicBezTo>
                          <a:pt x="3" y="95"/>
                          <a:pt x="0" y="78"/>
                          <a:pt x="0" y="64"/>
                        </a:cubicBezTo>
                        <a:cubicBezTo>
                          <a:pt x="14" y="0"/>
                          <a:pt x="88" y="5"/>
                          <a:pt x="116" y="10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-411066" y="7044041"/>
                    <a:ext cx="1414941" cy="1871359"/>
                    <a:chOff x="-552089" y="6457433"/>
                    <a:chExt cx="1414941" cy="1871359"/>
                  </a:xfrm>
                </p:grpSpPr>
                <p:sp>
                  <p:nvSpPr>
                    <p:cNvPr id="307" name="Freeform 5159">
                      <a:extLst>
                        <a:ext uri="{FF2B5EF4-FFF2-40B4-BE49-F238E27FC236}">
                          <a16:creationId xmlns:a16="http://schemas.microsoft.com/office/drawing/2014/main" id="{966A7843-8E57-3617-73B8-3AEF2546A9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552089" y="6457433"/>
                      <a:ext cx="1414941" cy="1871359"/>
                    </a:xfrm>
                    <a:custGeom>
                      <a:avLst/>
                      <a:gdLst>
                        <a:gd name="T0" fmla="*/ 35 w 35"/>
                        <a:gd name="T1" fmla="*/ 33 h 46"/>
                        <a:gd name="T2" fmla="*/ 28 w 35"/>
                        <a:gd name="T3" fmla="*/ 42 h 46"/>
                        <a:gd name="T4" fmla="*/ 10 w 35"/>
                        <a:gd name="T5" fmla="*/ 8 h 46"/>
                        <a:gd name="T6" fmla="*/ 30 w 35"/>
                        <a:gd name="T7" fmla="*/ 13 h 46"/>
                        <a:gd name="T8" fmla="*/ 35 w 35"/>
                        <a:gd name="T9" fmla="*/ 33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5" h="46">
                          <a:moveTo>
                            <a:pt x="35" y="33"/>
                          </a:moveTo>
                          <a:cubicBezTo>
                            <a:pt x="34" y="37"/>
                            <a:pt x="31" y="41"/>
                            <a:pt x="28" y="42"/>
                          </a:cubicBezTo>
                          <a:cubicBezTo>
                            <a:pt x="10" y="46"/>
                            <a:pt x="0" y="17"/>
                            <a:pt x="10" y="8"/>
                          </a:cubicBezTo>
                          <a:cubicBezTo>
                            <a:pt x="19" y="0"/>
                            <a:pt x="30" y="13"/>
                            <a:pt x="30" y="13"/>
                          </a:cubicBezTo>
                          <a:lnTo>
                            <a:pt x="35" y="33"/>
                          </a:lnTo>
                          <a:close/>
                        </a:path>
                      </a:pathLst>
                    </a:custGeom>
                    <a:solidFill>
                      <a:srgbClr val="FCC5A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8" name="Freeform 5160">
                      <a:extLst>
                        <a:ext uri="{FF2B5EF4-FFF2-40B4-BE49-F238E27FC236}">
                          <a16:creationId xmlns:a16="http://schemas.microsoft.com/office/drawing/2014/main" id="{70191F52-E0DB-DEC4-36D6-078CD8436A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4393" y="6913852"/>
                      <a:ext cx="730278" cy="730277"/>
                    </a:xfrm>
                    <a:custGeom>
                      <a:avLst/>
                      <a:gdLst>
                        <a:gd name="T0" fmla="*/ 1 w 18"/>
                        <a:gd name="T1" fmla="*/ 0 h 18"/>
                        <a:gd name="T2" fmla="*/ 17 w 18"/>
                        <a:gd name="T3" fmla="*/ 17 h 18"/>
                        <a:gd name="T4" fmla="*/ 16 w 18"/>
                        <a:gd name="T5" fmla="*/ 17 h 18"/>
                        <a:gd name="T6" fmla="*/ 1 w 18"/>
                        <a:gd name="T7" fmla="*/ 2 h 18"/>
                        <a:gd name="T8" fmla="*/ 1 w 18"/>
                        <a:gd name="T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" h="18">
                          <a:moveTo>
                            <a:pt x="1" y="0"/>
                          </a:moveTo>
                          <a:cubicBezTo>
                            <a:pt x="10" y="0"/>
                            <a:pt x="14" y="9"/>
                            <a:pt x="17" y="17"/>
                          </a:cubicBezTo>
                          <a:cubicBezTo>
                            <a:pt x="18" y="18"/>
                            <a:pt x="16" y="18"/>
                            <a:pt x="16" y="17"/>
                          </a:cubicBezTo>
                          <a:cubicBezTo>
                            <a:pt x="13" y="10"/>
                            <a:pt x="9" y="2"/>
                            <a:pt x="1" y="2"/>
                          </a:cubicBezTo>
                          <a:cubicBezTo>
                            <a:pt x="0" y="2"/>
                            <a:pt x="0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9" name="Freeform 5161">
                      <a:extLst>
                        <a:ext uri="{FF2B5EF4-FFF2-40B4-BE49-F238E27FC236}">
                          <a16:creationId xmlns:a16="http://schemas.microsoft.com/office/drawing/2014/main" id="{EA03705D-03D9-33A4-8812-5F91083B8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462" y="7233368"/>
                      <a:ext cx="319516" cy="730277"/>
                    </a:xfrm>
                    <a:custGeom>
                      <a:avLst/>
                      <a:gdLst>
                        <a:gd name="T0" fmla="*/ 7 w 8"/>
                        <a:gd name="T1" fmla="*/ 2 h 18"/>
                        <a:gd name="T2" fmla="*/ 7 w 8"/>
                        <a:gd name="T3" fmla="*/ 16 h 18"/>
                        <a:gd name="T4" fmla="*/ 6 w 8"/>
                        <a:gd name="T5" fmla="*/ 18 h 18"/>
                        <a:gd name="T6" fmla="*/ 6 w 8"/>
                        <a:gd name="T7" fmla="*/ 0 h 18"/>
                        <a:gd name="T8" fmla="*/ 7 w 8"/>
                        <a:gd name="T9" fmla="*/ 2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" h="18">
                          <a:moveTo>
                            <a:pt x="7" y="2"/>
                          </a:moveTo>
                          <a:cubicBezTo>
                            <a:pt x="2" y="5"/>
                            <a:pt x="2" y="13"/>
                            <a:pt x="7" y="16"/>
                          </a:cubicBezTo>
                          <a:cubicBezTo>
                            <a:pt x="8" y="17"/>
                            <a:pt x="7" y="18"/>
                            <a:pt x="6" y="18"/>
                          </a:cubicBezTo>
                          <a:cubicBezTo>
                            <a:pt x="0" y="13"/>
                            <a:pt x="0" y="5"/>
                            <a:pt x="6" y="0"/>
                          </a:cubicBezTo>
                          <a:cubicBezTo>
                            <a:pt x="7" y="0"/>
                            <a:pt x="8" y="1"/>
                            <a:pt x="7" y="2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</p:grpSp>
              <p:sp>
                <p:nvSpPr>
                  <p:cNvPr id="292" name="Freeform 5162">
                    <a:extLst>
                      <a:ext uri="{FF2B5EF4-FFF2-40B4-BE49-F238E27FC236}">
                        <a16:creationId xmlns:a16="http://schemas.microsoft.com/office/drawing/2014/main" id="{5A38C946-3A3D-7689-DF4C-924F968EE7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8466" y="4069710"/>
                    <a:ext cx="1460571" cy="1277986"/>
                  </a:xfrm>
                  <a:custGeom>
                    <a:avLst/>
                    <a:gdLst>
                      <a:gd name="T0" fmla="*/ 9 w 37"/>
                      <a:gd name="T1" fmla="*/ 32 h 32"/>
                      <a:gd name="T2" fmla="*/ 26 w 37"/>
                      <a:gd name="T3" fmla="*/ 26 h 32"/>
                      <a:gd name="T4" fmla="*/ 35 w 37"/>
                      <a:gd name="T5" fmla="*/ 1 h 32"/>
                      <a:gd name="T6" fmla="*/ 34 w 37"/>
                      <a:gd name="T7" fmla="*/ 1 h 32"/>
                      <a:gd name="T8" fmla="*/ 33 w 37"/>
                      <a:gd name="T9" fmla="*/ 1 h 32"/>
                      <a:gd name="T10" fmla="*/ 25 w 37"/>
                      <a:gd name="T11" fmla="*/ 25 h 32"/>
                      <a:gd name="T12" fmla="*/ 1 w 37"/>
                      <a:gd name="T13" fmla="*/ 29 h 32"/>
                      <a:gd name="T14" fmla="*/ 0 w 37"/>
                      <a:gd name="T15" fmla="*/ 30 h 32"/>
                      <a:gd name="T16" fmla="*/ 0 w 37"/>
                      <a:gd name="T17" fmla="*/ 31 h 32"/>
                      <a:gd name="T18" fmla="*/ 9 w 37"/>
                      <a:gd name="T1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" h="32">
                        <a:moveTo>
                          <a:pt x="9" y="32"/>
                        </a:moveTo>
                        <a:cubicBezTo>
                          <a:pt x="15" y="32"/>
                          <a:pt x="21" y="30"/>
                          <a:pt x="26" y="26"/>
                        </a:cubicBezTo>
                        <a:cubicBezTo>
                          <a:pt x="33" y="20"/>
                          <a:pt x="37" y="10"/>
                          <a:pt x="35" y="1"/>
                        </a:cubicBezTo>
                        <a:cubicBezTo>
                          <a:pt x="35" y="1"/>
                          <a:pt x="34" y="0"/>
                          <a:pt x="34" y="1"/>
                        </a:cubicBezTo>
                        <a:cubicBezTo>
                          <a:pt x="34" y="1"/>
                          <a:pt x="33" y="1"/>
                          <a:pt x="33" y="1"/>
                        </a:cubicBezTo>
                        <a:cubicBezTo>
                          <a:pt x="35" y="10"/>
                          <a:pt x="32" y="19"/>
                          <a:pt x="25" y="25"/>
                        </a:cubicBezTo>
                        <a:cubicBezTo>
                          <a:pt x="18" y="31"/>
                          <a:pt x="9" y="32"/>
                          <a:pt x="1" y="29"/>
                        </a:cubicBezTo>
                        <a:cubicBezTo>
                          <a:pt x="0" y="29"/>
                          <a:pt x="0" y="29"/>
                          <a:pt x="0" y="30"/>
                        </a:cubicBezTo>
                        <a:cubicBezTo>
                          <a:pt x="0" y="30"/>
                          <a:pt x="0" y="31"/>
                          <a:pt x="0" y="31"/>
                        </a:cubicBezTo>
                        <a:cubicBezTo>
                          <a:pt x="3" y="32"/>
                          <a:pt x="6" y="32"/>
                          <a:pt x="9" y="32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3" name="Freeform 5163">
                    <a:extLst>
                      <a:ext uri="{FF2B5EF4-FFF2-40B4-BE49-F238E27FC236}">
                        <a16:creationId xmlns:a16="http://schemas.microsoft.com/office/drawing/2014/main" id="{064A3985-AEA0-F33D-539A-1C2887DD0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813162">
                    <a:off x="-277984" y="3787029"/>
                    <a:ext cx="1688795" cy="958503"/>
                  </a:xfrm>
                  <a:custGeom>
                    <a:avLst/>
                    <a:gdLst>
                      <a:gd name="T0" fmla="*/ 40 w 43"/>
                      <a:gd name="T1" fmla="*/ 15 h 24"/>
                      <a:gd name="T2" fmla="*/ 26 w 43"/>
                      <a:gd name="T3" fmla="*/ 3 h 24"/>
                      <a:gd name="T4" fmla="*/ 0 w 43"/>
                      <a:gd name="T5" fmla="*/ 8 h 24"/>
                      <a:gd name="T6" fmla="*/ 0 w 43"/>
                      <a:gd name="T7" fmla="*/ 9 h 24"/>
                      <a:gd name="T8" fmla="*/ 1 w 43"/>
                      <a:gd name="T9" fmla="*/ 9 h 24"/>
                      <a:gd name="T10" fmla="*/ 26 w 43"/>
                      <a:gd name="T11" fmla="*/ 4 h 24"/>
                      <a:gd name="T12" fmla="*/ 42 w 43"/>
                      <a:gd name="T13" fmla="*/ 23 h 24"/>
                      <a:gd name="T14" fmla="*/ 42 w 43"/>
                      <a:gd name="T15" fmla="*/ 24 h 24"/>
                      <a:gd name="T16" fmla="*/ 43 w 43"/>
                      <a:gd name="T17" fmla="*/ 23 h 24"/>
                      <a:gd name="T18" fmla="*/ 40 w 43"/>
                      <a:gd name="T19" fmla="*/ 1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4">
                        <a:moveTo>
                          <a:pt x="40" y="15"/>
                        </a:moveTo>
                        <a:cubicBezTo>
                          <a:pt x="37" y="9"/>
                          <a:pt x="32" y="5"/>
                          <a:pt x="26" y="3"/>
                        </a:cubicBezTo>
                        <a:cubicBezTo>
                          <a:pt x="17" y="0"/>
                          <a:pt x="7" y="2"/>
                          <a:pt x="0" y="8"/>
                        </a:cubicBezTo>
                        <a:cubicBezTo>
                          <a:pt x="0" y="8"/>
                          <a:pt x="0" y="8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8" y="3"/>
                          <a:pt x="17" y="1"/>
                          <a:pt x="26" y="4"/>
                        </a:cubicBezTo>
                        <a:cubicBezTo>
                          <a:pt x="34" y="7"/>
                          <a:pt x="40" y="15"/>
                          <a:pt x="42" y="23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3" y="24"/>
                          <a:pt x="43" y="24"/>
                          <a:pt x="43" y="23"/>
                        </a:cubicBezTo>
                        <a:cubicBezTo>
                          <a:pt x="43" y="20"/>
                          <a:pt x="41" y="17"/>
                          <a:pt x="40" y="15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4" name="Freeform 5158">
                    <a:extLst>
                      <a:ext uri="{FF2B5EF4-FFF2-40B4-BE49-F238E27FC236}">
                        <a16:creationId xmlns:a16="http://schemas.microsoft.com/office/drawing/2014/main" id="{FDB10FEB-9B29-907F-2F07-86429F35C7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19052" y="3200400"/>
                    <a:ext cx="5705344" cy="3925270"/>
                  </a:xfrm>
                  <a:custGeom>
                    <a:avLst/>
                    <a:gdLst>
                      <a:gd name="T0" fmla="*/ 20 w 143"/>
                      <a:gd name="T1" fmla="*/ 59 h 99"/>
                      <a:gd name="T2" fmla="*/ 19 w 143"/>
                      <a:gd name="T3" fmla="*/ 48 h 99"/>
                      <a:gd name="T4" fmla="*/ 25 w 143"/>
                      <a:gd name="T5" fmla="*/ 37 h 99"/>
                      <a:gd name="T6" fmla="*/ 36 w 143"/>
                      <a:gd name="T7" fmla="*/ 37 h 99"/>
                      <a:gd name="T8" fmla="*/ 54 w 143"/>
                      <a:gd name="T9" fmla="*/ 12 h 99"/>
                      <a:gd name="T10" fmla="*/ 84 w 143"/>
                      <a:gd name="T11" fmla="*/ 0 h 99"/>
                      <a:gd name="T12" fmla="*/ 93 w 143"/>
                      <a:gd name="T13" fmla="*/ 1 h 99"/>
                      <a:gd name="T14" fmla="*/ 100 w 143"/>
                      <a:gd name="T15" fmla="*/ 7 h 99"/>
                      <a:gd name="T16" fmla="*/ 96 w 143"/>
                      <a:gd name="T17" fmla="*/ 17 h 99"/>
                      <a:gd name="T18" fmla="*/ 116 w 143"/>
                      <a:gd name="T19" fmla="*/ 16 h 99"/>
                      <a:gd name="T20" fmla="*/ 135 w 143"/>
                      <a:gd name="T21" fmla="*/ 24 h 99"/>
                      <a:gd name="T22" fmla="*/ 142 w 143"/>
                      <a:gd name="T23" fmla="*/ 42 h 99"/>
                      <a:gd name="T24" fmla="*/ 129 w 143"/>
                      <a:gd name="T25" fmla="*/ 56 h 99"/>
                      <a:gd name="T26" fmla="*/ 110 w 143"/>
                      <a:gd name="T27" fmla="*/ 59 h 99"/>
                      <a:gd name="T28" fmla="*/ 72 w 143"/>
                      <a:gd name="T29" fmla="*/ 50 h 99"/>
                      <a:gd name="T30" fmla="*/ 69 w 143"/>
                      <a:gd name="T31" fmla="*/ 61 h 99"/>
                      <a:gd name="T32" fmla="*/ 60 w 143"/>
                      <a:gd name="T33" fmla="*/ 68 h 99"/>
                      <a:gd name="T34" fmla="*/ 40 w 143"/>
                      <a:gd name="T35" fmla="*/ 84 h 99"/>
                      <a:gd name="T36" fmla="*/ 21 w 143"/>
                      <a:gd name="T37" fmla="*/ 99 h 99"/>
                      <a:gd name="T38" fmla="*/ 0 w 143"/>
                      <a:gd name="T39" fmla="*/ 79 h 99"/>
                      <a:gd name="T40" fmla="*/ 20 w 143"/>
                      <a:gd name="T41" fmla="*/ 59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3" h="99">
                        <a:moveTo>
                          <a:pt x="20" y="59"/>
                        </a:moveTo>
                        <a:cubicBezTo>
                          <a:pt x="19" y="55"/>
                          <a:pt x="18" y="51"/>
                          <a:pt x="19" y="48"/>
                        </a:cubicBezTo>
                        <a:cubicBezTo>
                          <a:pt x="19" y="44"/>
                          <a:pt x="21" y="39"/>
                          <a:pt x="25" y="37"/>
                        </a:cubicBezTo>
                        <a:cubicBezTo>
                          <a:pt x="28" y="35"/>
                          <a:pt x="33" y="35"/>
                          <a:pt x="36" y="37"/>
                        </a:cubicBezTo>
                        <a:cubicBezTo>
                          <a:pt x="40" y="27"/>
                          <a:pt x="46" y="19"/>
                          <a:pt x="54" y="12"/>
                        </a:cubicBezTo>
                        <a:cubicBezTo>
                          <a:pt x="63" y="6"/>
                          <a:pt x="73" y="1"/>
                          <a:pt x="84" y="0"/>
                        </a:cubicBezTo>
                        <a:cubicBezTo>
                          <a:pt x="87" y="0"/>
                          <a:pt x="90" y="0"/>
                          <a:pt x="93" y="1"/>
                        </a:cubicBezTo>
                        <a:cubicBezTo>
                          <a:pt x="96" y="2"/>
                          <a:pt x="99" y="4"/>
                          <a:pt x="100" y="7"/>
                        </a:cubicBezTo>
                        <a:cubicBezTo>
                          <a:pt x="101" y="11"/>
                          <a:pt x="100" y="16"/>
                          <a:pt x="96" y="17"/>
                        </a:cubicBezTo>
                        <a:cubicBezTo>
                          <a:pt x="103" y="17"/>
                          <a:pt x="109" y="16"/>
                          <a:pt x="116" y="16"/>
                        </a:cubicBezTo>
                        <a:cubicBezTo>
                          <a:pt x="123" y="17"/>
                          <a:pt x="130" y="19"/>
                          <a:pt x="135" y="24"/>
                        </a:cubicBezTo>
                        <a:cubicBezTo>
                          <a:pt x="140" y="28"/>
                          <a:pt x="143" y="35"/>
                          <a:pt x="142" y="42"/>
                        </a:cubicBezTo>
                        <a:cubicBezTo>
                          <a:pt x="141" y="48"/>
                          <a:pt x="135" y="53"/>
                          <a:pt x="129" y="56"/>
                        </a:cubicBezTo>
                        <a:cubicBezTo>
                          <a:pt x="123" y="59"/>
                          <a:pt x="116" y="59"/>
                          <a:pt x="110" y="59"/>
                        </a:cubicBezTo>
                        <a:cubicBezTo>
                          <a:pt x="97" y="58"/>
                          <a:pt x="84" y="55"/>
                          <a:pt x="72" y="50"/>
                        </a:cubicBezTo>
                        <a:cubicBezTo>
                          <a:pt x="73" y="54"/>
                          <a:pt x="72" y="58"/>
                          <a:pt x="69" y="61"/>
                        </a:cubicBezTo>
                        <a:cubicBezTo>
                          <a:pt x="67" y="64"/>
                          <a:pt x="64" y="67"/>
                          <a:pt x="60" y="68"/>
                        </a:cubicBezTo>
                        <a:cubicBezTo>
                          <a:pt x="62" y="73"/>
                          <a:pt x="50" y="79"/>
                          <a:pt x="40" y="84"/>
                        </a:cubicBezTo>
                        <a:cubicBezTo>
                          <a:pt x="38" y="93"/>
                          <a:pt x="30" y="99"/>
                          <a:pt x="21" y="99"/>
                        </a:cubicBezTo>
                        <a:cubicBezTo>
                          <a:pt x="10" y="99"/>
                          <a:pt x="0" y="90"/>
                          <a:pt x="0" y="79"/>
                        </a:cubicBezTo>
                        <a:cubicBezTo>
                          <a:pt x="0" y="68"/>
                          <a:pt x="9" y="59"/>
                          <a:pt x="20" y="59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5" name="Group 294"/>
                  <p:cNvGrpSpPr/>
                  <p:nvPr/>
                </p:nvGrpSpPr>
                <p:grpSpPr>
                  <a:xfrm>
                    <a:off x="2836235" y="6452395"/>
                    <a:ext cx="606040" cy="394956"/>
                    <a:chOff x="8850960" y="7308356"/>
                    <a:chExt cx="606040" cy="394956"/>
                  </a:xfrm>
                </p:grpSpPr>
                <p:sp>
                  <p:nvSpPr>
                    <p:cNvPr id="304" name="Freeform 6056">
                      <a:extLst>
                        <a:ext uri="{FF2B5EF4-FFF2-40B4-BE49-F238E27FC236}">
                          <a16:creationId xmlns:a16="http://schemas.microsoft.com/office/drawing/2014/main" id="{53F0355E-A001-619A-2070-150710358E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429877"/>
                      <a:ext cx="606040" cy="273435"/>
                    </a:xfrm>
                    <a:custGeom>
                      <a:avLst/>
                      <a:gdLst>
                        <a:gd name="T0" fmla="*/ 14 w 21"/>
                        <a:gd name="T1" fmla="*/ 0 h 10"/>
                        <a:gd name="T2" fmla="*/ 0 w 21"/>
                        <a:gd name="T3" fmla="*/ 7 h 10"/>
                        <a:gd name="T4" fmla="*/ 1 w 21"/>
                        <a:gd name="T5" fmla="*/ 10 h 10"/>
                        <a:gd name="T6" fmla="*/ 2 w 21"/>
                        <a:gd name="T7" fmla="*/ 10 h 10"/>
                        <a:gd name="T8" fmla="*/ 4 w 21"/>
                        <a:gd name="T9" fmla="*/ 10 h 10"/>
                        <a:gd name="T10" fmla="*/ 14 w 21"/>
                        <a:gd name="T11" fmla="*/ 4 h 10"/>
                        <a:gd name="T12" fmla="*/ 18 w 21"/>
                        <a:gd name="T13" fmla="*/ 5 h 10"/>
                        <a:gd name="T14" fmla="*/ 19 w 21"/>
                        <a:gd name="T15" fmla="*/ 5 h 10"/>
                        <a:gd name="T16" fmla="*/ 20 w 21"/>
                        <a:gd name="T17" fmla="*/ 5 h 10"/>
                        <a:gd name="T18" fmla="*/ 20 w 21"/>
                        <a:gd name="T19" fmla="*/ 4 h 10"/>
                        <a:gd name="T20" fmla="*/ 20 w 21"/>
                        <a:gd name="T21" fmla="*/ 2 h 10"/>
                        <a:gd name="T22" fmla="*/ 20 w 21"/>
                        <a:gd name="T23" fmla="*/ 2 h 10"/>
                        <a:gd name="T24" fmla="*/ 20 w 21"/>
                        <a:gd name="T25" fmla="*/ 2 h 10"/>
                        <a:gd name="T26" fmla="*/ 20 w 21"/>
                        <a:gd name="T27" fmla="*/ 2 h 10"/>
                        <a:gd name="T28" fmla="*/ 20 w 21"/>
                        <a:gd name="T29" fmla="*/ 2 h 10"/>
                        <a:gd name="T30" fmla="*/ 20 w 21"/>
                        <a:gd name="T31" fmla="*/ 2 h 10"/>
                        <a:gd name="T32" fmla="*/ 19 w 21"/>
                        <a:gd name="T33" fmla="*/ 1 h 10"/>
                        <a:gd name="T34" fmla="*/ 14 w 21"/>
                        <a:gd name="T35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1" h="10">
                          <a:moveTo>
                            <a:pt x="14" y="0"/>
                          </a:moveTo>
                          <a:cubicBezTo>
                            <a:pt x="7" y="0"/>
                            <a:pt x="2" y="4"/>
                            <a:pt x="0" y="7"/>
                          </a:cubicBezTo>
                          <a:cubicBezTo>
                            <a:pt x="0" y="8"/>
                            <a:pt x="0" y="9"/>
                            <a:pt x="1" y="10"/>
                          </a:cubicBezTo>
                          <a:cubicBezTo>
                            <a:pt x="1" y="10"/>
                            <a:pt x="1" y="10"/>
                            <a:pt x="2" y="10"/>
                          </a:cubicBezTo>
                          <a:cubicBezTo>
                            <a:pt x="3" y="10"/>
                            <a:pt x="3" y="10"/>
                            <a:pt x="4" y="10"/>
                          </a:cubicBezTo>
                          <a:cubicBezTo>
                            <a:pt x="4" y="9"/>
                            <a:pt x="8" y="4"/>
                            <a:pt x="14" y="4"/>
                          </a:cubicBezTo>
                          <a:cubicBezTo>
                            <a:pt x="15" y="4"/>
                            <a:pt x="16" y="5"/>
                            <a:pt x="18" y="5"/>
                          </a:cubicBezTo>
                          <a:cubicBezTo>
                            <a:pt x="18" y="5"/>
                            <a:pt x="18" y="5"/>
                            <a:pt x="19" y="5"/>
                          </a:cubicBezTo>
                          <a:cubicBezTo>
                            <a:pt x="19" y="5"/>
                            <a:pt x="19" y="5"/>
                            <a:pt x="20" y="5"/>
                          </a:cubicBezTo>
                          <a:cubicBezTo>
                            <a:pt x="20" y="5"/>
                            <a:pt x="20" y="4"/>
                            <a:pt x="20" y="4"/>
                          </a:cubicBezTo>
                          <a:cubicBezTo>
                            <a:pt x="21" y="4"/>
                            <a:pt x="21" y="3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19" y="1"/>
                            <a:pt x="19" y="1"/>
                          </a:cubicBezTo>
                          <a:cubicBezTo>
                            <a:pt x="17" y="1"/>
                            <a:pt x="15" y="0"/>
                            <a:pt x="1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5" name="Freeform 6057">
                      <a:extLst>
                        <a:ext uri="{FF2B5EF4-FFF2-40B4-BE49-F238E27FC236}">
                          <a16:creationId xmlns:a16="http://schemas.microsoft.com/office/drawing/2014/main" id="{6E41C649-1729-44B1-FF89-6171A5254A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64569"/>
                    </a:xfrm>
                    <a:custGeom>
                      <a:avLst/>
                      <a:gdLst>
                        <a:gd name="T0" fmla="*/ 20 w 21"/>
                        <a:gd name="T1" fmla="*/ 7 h 13"/>
                        <a:gd name="T2" fmla="*/ 18 w 21"/>
                        <a:gd name="T3" fmla="*/ 8 h 13"/>
                        <a:gd name="T4" fmla="*/ 4 w 21"/>
                        <a:gd name="T5" fmla="*/ 12 h 13"/>
                        <a:gd name="T6" fmla="*/ 1 w 21"/>
                        <a:gd name="T7" fmla="*/ 12 h 13"/>
                        <a:gd name="T8" fmla="*/ 1 w 21"/>
                        <a:gd name="T9" fmla="*/ 9 h 13"/>
                        <a:gd name="T10" fmla="*/ 20 w 21"/>
                        <a:gd name="T11" fmla="*/ 4 h 13"/>
                        <a:gd name="T12" fmla="*/ 21 w 21"/>
                        <a:gd name="T13" fmla="*/ 6 h 13"/>
                        <a:gd name="T14" fmla="*/ 20 w 21"/>
                        <a:gd name="T15" fmla="*/ 7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1" h="13">
                          <a:moveTo>
                            <a:pt x="20" y="7"/>
                          </a:moveTo>
                          <a:cubicBezTo>
                            <a:pt x="20" y="8"/>
                            <a:pt x="19" y="8"/>
                            <a:pt x="18" y="8"/>
                          </a:cubicBezTo>
                          <a:cubicBezTo>
                            <a:pt x="10" y="4"/>
                            <a:pt x="4" y="12"/>
                            <a:pt x="4" y="12"/>
                          </a:cubicBezTo>
                          <a:cubicBezTo>
                            <a:pt x="3" y="13"/>
                            <a:pt x="2" y="13"/>
                            <a:pt x="1" y="12"/>
                          </a:cubicBezTo>
                          <a:cubicBezTo>
                            <a:pt x="0" y="12"/>
                            <a:pt x="0" y="10"/>
                            <a:pt x="1" y="9"/>
                          </a:cubicBezTo>
                          <a:cubicBezTo>
                            <a:pt x="3" y="6"/>
                            <a:pt x="11" y="0"/>
                            <a:pt x="20" y="4"/>
                          </a:cubicBezTo>
                          <a:cubicBezTo>
                            <a:pt x="21" y="4"/>
                            <a:pt x="21" y="5"/>
                            <a:pt x="21" y="6"/>
                          </a:cubicBezTo>
                          <a:cubicBezTo>
                            <a:pt x="21" y="7"/>
                            <a:pt x="21" y="7"/>
                            <a:pt x="20" y="7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6" name="Freeform 6058">
                      <a:extLst>
                        <a:ext uri="{FF2B5EF4-FFF2-40B4-BE49-F238E27FC236}">
                          <a16:creationId xmlns:a16="http://schemas.microsoft.com/office/drawing/2014/main" id="{05FF7530-E092-E9F6-F70E-2436AEE42B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34196"/>
                    </a:xfrm>
                    <a:custGeom>
                      <a:avLst/>
                      <a:gdLst>
                        <a:gd name="T0" fmla="*/ 1 w 21"/>
                        <a:gd name="T1" fmla="*/ 12 h 12"/>
                        <a:gd name="T2" fmla="*/ 2 w 21"/>
                        <a:gd name="T3" fmla="*/ 11 h 12"/>
                        <a:gd name="T4" fmla="*/ 21 w 21"/>
                        <a:gd name="T5" fmla="*/ 5 h 12"/>
                        <a:gd name="T6" fmla="*/ 21 w 21"/>
                        <a:gd name="T7" fmla="*/ 5 h 12"/>
                        <a:gd name="T8" fmla="*/ 20 w 21"/>
                        <a:gd name="T9" fmla="*/ 4 h 12"/>
                        <a:gd name="T10" fmla="*/ 1 w 21"/>
                        <a:gd name="T11" fmla="*/ 9 h 12"/>
                        <a:gd name="T12" fmla="*/ 1 w 21"/>
                        <a:gd name="T13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" h="12">
                          <a:moveTo>
                            <a:pt x="1" y="12"/>
                          </a:moveTo>
                          <a:cubicBezTo>
                            <a:pt x="1" y="12"/>
                            <a:pt x="1" y="11"/>
                            <a:pt x="2" y="11"/>
                          </a:cubicBezTo>
                          <a:cubicBezTo>
                            <a:pt x="4" y="7"/>
                            <a:pt x="12" y="1"/>
                            <a:pt x="21" y="5"/>
                          </a:cubicBezTo>
                          <a:cubicBezTo>
                            <a:pt x="21" y="5"/>
                            <a:pt x="21" y="5"/>
                            <a:pt x="21" y="5"/>
                          </a:cubicBezTo>
                          <a:cubicBezTo>
                            <a:pt x="21" y="5"/>
                            <a:pt x="20" y="4"/>
                            <a:pt x="20" y="4"/>
                          </a:cubicBezTo>
                          <a:cubicBezTo>
                            <a:pt x="11" y="0"/>
                            <a:pt x="3" y="6"/>
                            <a:pt x="1" y="9"/>
                          </a:cubicBezTo>
                          <a:cubicBezTo>
                            <a:pt x="0" y="10"/>
                            <a:pt x="0" y="12"/>
                            <a:pt x="1" y="12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6" name="Group 295"/>
                  <p:cNvGrpSpPr/>
                  <p:nvPr/>
                </p:nvGrpSpPr>
                <p:grpSpPr>
                  <a:xfrm>
                    <a:off x="1906652" y="6545043"/>
                    <a:ext cx="575749" cy="455722"/>
                    <a:chOff x="7396464" y="7460268"/>
                    <a:chExt cx="575749" cy="455722"/>
                  </a:xfrm>
                </p:grpSpPr>
                <p:sp>
                  <p:nvSpPr>
                    <p:cNvPr id="301" name="Freeform 6059">
                      <a:extLst>
                        <a:ext uri="{FF2B5EF4-FFF2-40B4-BE49-F238E27FC236}">
                          <a16:creationId xmlns:a16="http://schemas.microsoft.com/office/drawing/2014/main" id="{D9C3F6CD-36ED-01B3-1A99-4B13C82EB7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521031"/>
                      <a:ext cx="575746" cy="394959"/>
                    </a:xfrm>
                    <a:custGeom>
                      <a:avLst/>
                      <a:gdLst>
                        <a:gd name="T0" fmla="*/ 4 w 20"/>
                        <a:gd name="T1" fmla="*/ 0 h 13"/>
                        <a:gd name="T2" fmla="*/ 2 w 20"/>
                        <a:gd name="T3" fmla="*/ 0 h 13"/>
                        <a:gd name="T4" fmla="*/ 2 w 20"/>
                        <a:gd name="T5" fmla="*/ 0 h 13"/>
                        <a:gd name="T6" fmla="*/ 2 w 20"/>
                        <a:gd name="T7" fmla="*/ 0 h 13"/>
                        <a:gd name="T8" fmla="*/ 1 w 20"/>
                        <a:gd name="T9" fmla="*/ 0 h 13"/>
                        <a:gd name="T10" fmla="*/ 1 w 20"/>
                        <a:gd name="T11" fmla="*/ 0 h 13"/>
                        <a:gd name="T12" fmla="*/ 1 w 20"/>
                        <a:gd name="T13" fmla="*/ 0 h 13"/>
                        <a:gd name="T14" fmla="*/ 1 w 20"/>
                        <a:gd name="T15" fmla="*/ 0 h 13"/>
                        <a:gd name="T16" fmla="*/ 0 w 20"/>
                        <a:gd name="T17" fmla="*/ 2 h 13"/>
                        <a:gd name="T18" fmla="*/ 1 w 20"/>
                        <a:gd name="T19" fmla="*/ 3 h 13"/>
                        <a:gd name="T20" fmla="*/ 2 w 20"/>
                        <a:gd name="T21" fmla="*/ 4 h 13"/>
                        <a:gd name="T22" fmla="*/ 3 w 20"/>
                        <a:gd name="T23" fmla="*/ 4 h 13"/>
                        <a:gd name="T24" fmla="*/ 4 w 20"/>
                        <a:gd name="T25" fmla="*/ 4 h 13"/>
                        <a:gd name="T26" fmla="*/ 15 w 20"/>
                        <a:gd name="T27" fmla="*/ 12 h 13"/>
                        <a:gd name="T28" fmla="*/ 17 w 20"/>
                        <a:gd name="T29" fmla="*/ 13 h 13"/>
                        <a:gd name="T30" fmla="*/ 18 w 20"/>
                        <a:gd name="T31" fmla="*/ 13 h 13"/>
                        <a:gd name="T32" fmla="*/ 19 w 20"/>
                        <a:gd name="T33" fmla="*/ 10 h 13"/>
                        <a:gd name="T34" fmla="*/ 4 w 20"/>
                        <a:gd name="T35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0" h="13">
                          <a:moveTo>
                            <a:pt x="4" y="0"/>
                          </a:moveTo>
                          <a:cubicBezTo>
                            <a:pt x="4" y="0"/>
                            <a:pt x="3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1" y="3"/>
                          </a:cubicBezTo>
                          <a:cubicBezTo>
                            <a:pt x="1" y="4"/>
                            <a:pt x="2" y="4"/>
                            <a:pt x="2" y="4"/>
                          </a:cubicBezTo>
                          <a:cubicBezTo>
                            <a:pt x="3" y="4"/>
                            <a:pt x="3" y="4"/>
                            <a:pt x="3" y="4"/>
                          </a:cubicBezTo>
                          <a:cubicBezTo>
                            <a:pt x="3" y="4"/>
                            <a:pt x="4" y="4"/>
                            <a:pt x="4" y="4"/>
                          </a:cubicBezTo>
                          <a:cubicBezTo>
                            <a:pt x="12" y="4"/>
                            <a:pt x="15" y="11"/>
                            <a:pt x="15" y="12"/>
                          </a:cubicBezTo>
                          <a:cubicBezTo>
                            <a:pt x="16" y="12"/>
                            <a:pt x="17" y="13"/>
                            <a:pt x="17" y="13"/>
                          </a:cubicBezTo>
                          <a:cubicBezTo>
                            <a:pt x="18" y="13"/>
                            <a:pt x="18" y="13"/>
                            <a:pt x="18" y="13"/>
                          </a:cubicBezTo>
                          <a:cubicBezTo>
                            <a:pt x="19" y="12"/>
                            <a:pt x="20" y="11"/>
                            <a:pt x="19" y="10"/>
                          </a:cubicBezTo>
                          <a:cubicBezTo>
                            <a:pt x="18" y="6"/>
                            <a:pt x="13" y="0"/>
                            <a:pt x="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2" name="Freeform 6060">
                      <a:extLst>
                        <a:ext uri="{FF2B5EF4-FFF2-40B4-BE49-F238E27FC236}">
                          <a16:creationId xmlns:a16="http://schemas.microsoft.com/office/drawing/2014/main" id="{481E6734-F08C-B674-9C35-AE515CF9C5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460268"/>
                      <a:ext cx="575746" cy="394959"/>
                    </a:xfrm>
                    <a:custGeom>
                      <a:avLst/>
                      <a:gdLst>
                        <a:gd name="T0" fmla="*/ 1 w 20"/>
                        <a:gd name="T1" fmla="*/ 4 h 14"/>
                        <a:gd name="T2" fmla="*/ 3 w 20"/>
                        <a:gd name="T3" fmla="*/ 5 h 14"/>
                        <a:gd name="T4" fmla="*/ 15 w 20"/>
                        <a:gd name="T5" fmla="*/ 13 h 14"/>
                        <a:gd name="T6" fmla="*/ 18 w 20"/>
                        <a:gd name="T7" fmla="*/ 14 h 14"/>
                        <a:gd name="T8" fmla="*/ 19 w 20"/>
                        <a:gd name="T9" fmla="*/ 11 h 14"/>
                        <a:gd name="T10" fmla="*/ 2 w 20"/>
                        <a:gd name="T11" fmla="*/ 1 h 14"/>
                        <a:gd name="T12" fmla="*/ 0 w 20"/>
                        <a:gd name="T13" fmla="*/ 3 h 14"/>
                        <a:gd name="T14" fmla="*/ 1 w 20"/>
                        <a:gd name="T15" fmla="*/ 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" h="14">
                          <a:moveTo>
                            <a:pt x="1" y="4"/>
                          </a:moveTo>
                          <a:cubicBezTo>
                            <a:pt x="1" y="5"/>
                            <a:pt x="2" y="5"/>
                            <a:pt x="3" y="5"/>
                          </a:cubicBezTo>
                          <a:cubicBezTo>
                            <a:pt x="11" y="4"/>
                            <a:pt x="15" y="12"/>
                            <a:pt x="15" y="13"/>
                          </a:cubicBezTo>
                          <a:cubicBezTo>
                            <a:pt x="16" y="14"/>
                            <a:pt x="17" y="14"/>
                            <a:pt x="18" y="14"/>
                          </a:cubicBezTo>
                          <a:cubicBezTo>
                            <a:pt x="19" y="13"/>
                            <a:pt x="20" y="12"/>
                            <a:pt x="19" y="11"/>
                          </a:cubicBezTo>
                          <a:cubicBezTo>
                            <a:pt x="17" y="7"/>
                            <a:pt x="12" y="0"/>
                            <a:pt x="2" y="1"/>
                          </a:cubicBezTo>
                          <a:cubicBezTo>
                            <a:pt x="1" y="1"/>
                            <a:pt x="0" y="2"/>
                            <a:pt x="0" y="3"/>
                          </a:cubicBezTo>
                          <a:cubicBezTo>
                            <a:pt x="0" y="4"/>
                            <a:pt x="1" y="4"/>
                            <a:pt x="1" y="4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3" name="Freeform 6061">
                      <a:extLst>
                        <a:ext uri="{FF2B5EF4-FFF2-40B4-BE49-F238E27FC236}">
                          <a16:creationId xmlns:a16="http://schemas.microsoft.com/office/drawing/2014/main" id="{DD10650B-A2B6-C8B0-408A-8BCD81D8C0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4" y="7460268"/>
                      <a:ext cx="545437" cy="394959"/>
                    </a:xfrm>
                    <a:custGeom>
                      <a:avLst/>
                      <a:gdLst>
                        <a:gd name="T0" fmla="*/ 17 w 19"/>
                        <a:gd name="T1" fmla="*/ 14 h 14"/>
                        <a:gd name="T2" fmla="*/ 17 w 19"/>
                        <a:gd name="T3" fmla="*/ 12 h 14"/>
                        <a:gd name="T4" fmla="*/ 0 w 19"/>
                        <a:gd name="T5" fmla="*/ 2 h 14"/>
                        <a:gd name="T6" fmla="*/ 0 w 19"/>
                        <a:gd name="T7" fmla="*/ 2 h 14"/>
                        <a:gd name="T8" fmla="*/ 1 w 19"/>
                        <a:gd name="T9" fmla="*/ 1 h 14"/>
                        <a:gd name="T10" fmla="*/ 18 w 19"/>
                        <a:gd name="T11" fmla="*/ 11 h 14"/>
                        <a:gd name="T12" fmla="*/ 17 w 19"/>
                        <a:gd name="T13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9" h="14">
                          <a:moveTo>
                            <a:pt x="17" y="14"/>
                          </a:moveTo>
                          <a:cubicBezTo>
                            <a:pt x="17" y="13"/>
                            <a:pt x="17" y="13"/>
                            <a:pt x="17" y="12"/>
                          </a:cubicBezTo>
                          <a:cubicBezTo>
                            <a:pt x="15" y="8"/>
                            <a:pt x="10" y="1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1"/>
                            <a:pt x="1" y="1"/>
                          </a:cubicBezTo>
                          <a:cubicBezTo>
                            <a:pt x="11" y="0"/>
                            <a:pt x="16" y="7"/>
                            <a:pt x="18" y="11"/>
                          </a:cubicBezTo>
                          <a:cubicBezTo>
                            <a:pt x="19" y="12"/>
                            <a:pt x="18" y="13"/>
                            <a:pt x="17" y="14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2718625" y="7713119"/>
                    <a:ext cx="424228" cy="516481"/>
                    <a:chOff x="8517647" y="8280536"/>
                    <a:chExt cx="424228" cy="516481"/>
                  </a:xfrm>
                </p:grpSpPr>
                <p:sp>
                  <p:nvSpPr>
                    <p:cNvPr id="299" name="Freeform 6065">
                      <a:extLst>
                        <a:ext uri="{FF2B5EF4-FFF2-40B4-BE49-F238E27FC236}">
                          <a16:creationId xmlns:a16="http://schemas.microsoft.com/office/drawing/2014/main" id="{1821414D-64FE-63D9-4AFA-1BF110F329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78233" y="8310927"/>
                      <a:ext cx="333331" cy="486090"/>
                    </a:xfrm>
                    <a:custGeom>
                      <a:avLst/>
                      <a:gdLst>
                        <a:gd name="T0" fmla="*/ 4 w 11"/>
                        <a:gd name="T1" fmla="*/ 8 h 16"/>
                        <a:gd name="T2" fmla="*/ 5 w 11"/>
                        <a:gd name="T3" fmla="*/ 0 h 16"/>
                        <a:gd name="T4" fmla="*/ 0 w 11"/>
                        <a:gd name="T5" fmla="*/ 6 h 16"/>
                        <a:gd name="T6" fmla="*/ 1 w 11"/>
                        <a:gd name="T7" fmla="*/ 10 h 16"/>
                        <a:gd name="T8" fmla="*/ 8 w 11"/>
                        <a:gd name="T9" fmla="*/ 16 h 16"/>
                        <a:gd name="T10" fmla="*/ 11 w 11"/>
                        <a:gd name="T11" fmla="*/ 14 h 16"/>
                        <a:gd name="T12" fmla="*/ 8 w 11"/>
                        <a:gd name="T13" fmla="*/ 12 h 16"/>
                        <a:gd name="T14" fmla="*/ 7 w 11"/>
                        <a:gd name="T15" fmla="*/ 11 h 16"/>
                        <a:gd name="T16" fmla="*/ 4 w 11"/>
                        <a:gd name="T17" fmla="*/ 8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" h="16">
                          <a:moveTo>
                            <a:pt x="4" y="8"/>
                          </a:moveTo>
                          <a:cubicBezTo>
                            <a:pt x="3" y="5"/>
                            <a:pt x="3" y="3"/>
                            <a:pt x="5" y="0"/>
                          </a:cubicBezTo>
                          <a:cubicBezTo>
                            <a:pt x="1" y="0"/>
                            <a:pt x="0" y="3"/>
                            <a:pt x="0" y="6"/>
                          </a:cubicBezTo>
                          <a:cubicBezTo>
                            <a:pt x="0" y="7"/>
                            <a:pt x="1" y="9"/>
                            <a:pt x="1" y="10"/>
                          </a:cubicBezTo>
                          <a:cubicBezTo>
                            <a:pt x="2" y="13"/>
                            <a:pt x="4" y="16"/>
                            <a:pt x="8" y="16"/>
                          </a:cubicBezTo>
                          <a:cubicBezTo>
                            <a:pt x="9" y="16"/>
                            <a:pt x="10" y="16"/>
                            <a:pt x="11" y="14"/>
                          </a:cubicBezTo>
                          <a:cubicBezTo>
                            <a:pt x="11" y="13"/>
                            <a:pt x="10" y="12"/>
                            <a:pt x="8" y="12"/>
                          </a:cubicBezTo>
                          <a:cubicBezTo>
                            <a:pt x="8" y="11"/>
                            <a:pt x="8" y="11"/>
                            <a:pt x="7" y="11"/>
                          </a:cubicBezTo>
                          <a:cubicBezTo>
                            <a:pt x="6" y="10"/>
                            <a:pt x="5" y="9"/>
                            <a:pt x="4" y="8"/>
                          </a:cubicBezTo>
                          <a:close/>
                        </a:path>
                      </a:pathLst>
                    </a:custGeom>
                    <a:solidFill>
                      <a:srgbClr val="F6AF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0" name="Freeform 6066">
                      <a:extLst>
                        <a:ext uri="{FF2B5EF4-FFF2-40B4-BE49-F238E27FC236}">
                          <a16:creationId xmlns:a16="http://schemas.microsoft.com/office/drawing/2014/main" id="{0B5AAF64-12A6-BFA9-2EDE-E1C4B0A4A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17647" y="8280536"/>
                      <a:ext cx="424228" cy="455720"/>
                    </a:xfrm>
                    <a:custGeom>
                      <a:avLst/>
                      <a:gdLst>
                        <a:gd name="T0" fmla="*/ 3 w 15"/>
                        <a:gd name="T1" fmla="*/ 16 h 16"/>
                        <a:gd name="T2" fmla="*/ 2 w 15"/>
                        <a:gd name="T3" fmla="*/ 15 h 16"/>
                        <a:gd name="T4" fmla="*/ 2 w 15"/>
                        <a:gd name="T5" fmla="*/ 14 h 16"/>
                        <a:gd name="T6" fmla="*/ 3 w 15"/>
                        <a:gd name="T7" fmla="*/ 14 h 16"/>
                        <a:gd name="T8" fmla="*/ 3 w 15"/>
                        <a:gd name="T9" fmla="*/ 14 h 16"/>
                        <a:gd name="T10" fmla="*/ 1 w 15"/>
                        <a:gd name="T11" fmla="*/ 9 h 16"/>
                        <a:gd name="T12" fmla="*/ 1 w 15"/>
                        <a:gd name="T13" fmla="*/ 3 h 16"/>
                        <a:gd name="T14" fmla="*/ 15 w 15"/>
                        <a:gd name="T15" fmla="*/ 2 h 16"/>
                        <a:gd name="T16" fmla="*/ 15 w 15"/>
                        <a:gd name="T17" fmla="*/ 3 h 16"/>
                        <a:gd name="T18" fmla="*/ 14 w 15"/>
                        <a:gd name="T19" fmla="*/ 3 h 16"/>
                        <a:gd name="T20" fmla="*/ 2 w 15"/>
                        <a:gd name="T21" fmla="*/ 4 h 16"/>
                        <a:gd name="T22" fmla="*/ 2 w 15"/>
                        <a:gd name="T23" fmla="*/ 8 h 16"/>
                        <a:gd name="T24" fmla="*/ 4 w 15"/>
                        <a:gd name="T25" fmla="*/ 16 h 16"/>
                        <a:gd name="T26" fmla="*/ 3 w 15"/>
                        <a:gd name="T27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5" h="16">
                          <a:moveTo>
                            <a:pt x="3" y="16"/>
                          </a:moveTo>
                          <a:cubicBezTo>
                            <a:pt x="3" y="16"/>
                            <a:pt x="2" y="15"/>
                            <a:pt x="2" y="15"/>
                          </a:cubicBezTo>
                          <a:cubicBezTo>
                            <a:pt x="1" y="15"/>
                            <a:pt x="1" y="14"/>
                            <a:pt x="2" y="14"/>
                          </a:cubicBezTo>
                          <a:cubicBezTo>
                            <a:pt x="2" y="14"/>
                            <a:pt x="2" y="14"/>
                            <a:pt x="3" y="14"/>
                          </a:cubicBezTo>
                          <a:cubicBezTo>
                            <a:pt x="3" y="14"/>
                            <a:pt x="3" y="14"/>
                            <a:pt x="3" y="14"/>
                          </a:cubicBezTo>
                          <a:cubicBezTo>
                            <a:pt x="3" y="14"/>
                            <a:pt x="2" y="12"/>
                            <a:pt x="1" y="9"/>
                          </a:cubicBezTo>
                          <a:cubicBezTo>
                            <a:pt x="0" y="7"/>
                            <a:pt x="0" y="5"/>
                            <a:pt x="1" y="3"/>
                          </a:cubicBezTo>
                          <a:cubicBezTo>
                            <a:pt x="4" y="0"/>
                            <a:pt x="14" y="2"/>
                            <a:pt x="15" y="2"/>
                          </a:cubicBezTo>
                          <a:cubicBezTo>
                            <a:pt x="15" y="2"/>
                            <a:pt x="15" y="2"/>
                            <a:pt x="15" y="3"/>
                          </a:cubicBezTo>
                          <a:cubicBezTo>
                            <a:pt x="15" y="3"/>
                            <a:pt x="15" y="3"/>
                            <a:pt x="14" y="3"/>
                          </a:cubicBezTo>
                          <a:cubicBezTo>
                            <a:pt x="12" y="3"/>
                            <a:pt x="4" y="2"/>
                            <a:pt x="2" y="4"/>
                          </a:cubicBezTo>
                          <a:cubicBezTo>
                            <a:pt x="1" y="5"/>
                            <a:pt x="1" y="6"/>
                            <a:pt x="2" y="8"/>
                          </a:cubicBezTo>
                          <a:cubicBezTo>
                            <a:pt x="5" y="14"/>
                            <a:pt x="5" y="15"/>
                            <a:pt x="4" y="16"/>
                          </a:cubicBezTo>
                          <a:cubicBezTo>
                            <a:pt x="4" y="16"/>
                            <a:pt x="4" y="16"/>
                            <a:pt x="3" y="16"/>
                          </a:cubicBezTo>
                          <a:close/>
                        </a:path>
                      </a:pathLst>
                    </a:custGeom>
                    <a:solidFill>
                      <a:srgbClr val="2F5C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sp>
                <p:nvSpPr>
                  <p:cNvPr id="298" name="Oval 297"/>
                  <p:cNvSpPr/>
                  <p:nvPr/>
                </p:nvSpPr>
                <p:spPr>
                  <a:xfrm>
                    <a:off x="-520125" y="3973874"/>
                    <a:ext cx="2045926" cy="2045926"/>
                  </a:xfrm>
                  <a:prstGeom prst="ellipse">
                    <a:avLst/>
                  </a:prstGeom>
                  <a:solidFill>
                    <a:srgbClr val="B37B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 flipH="1">
                  <a:off x="9514718" y="3700322"/>
                  <a:ext cx="3851952" cy="2283113"/>
                  <a:chOff x="3622939" y="5654764"/>
                  <a:chExt cx="2739760" cy="2283113"/>
                </a:xfrm>
              </p:grpSpPr>
              <p:sp>
                <p:nvSpPr>
                  <p:cNvPr id="278" name="Freeform 5508">
                    <a:extLst>
                      <a:ext uri="{FF2B5EF4-FFF2-40B4-BE49-F238E27FC236}">
                        <a16:creationId xmlns:a16="http://schemas.microsoft.com/office/drawing/2014/main" id="{35749D45-8E8F-7B40-9761-E30BD27B76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939" y="5654764"/>
                    <a:ext cx="1643824" cy="2100470"/>
                  </a:xfrm>
                  <a:custGeom>
                    <a:avLst/>
                    <a:gdLst>
                      <a:gd name="T0" fmla="*/ 25 w 29"/>
                      <a:gd name="T1" fmla="*/ 37 h 37"/>
                      <a:gd name="T2" fmla="*/ 27 w 29"/>
                      <a:gd name="T3" fmla="*/ 35 h 37"/>
                      <a:gd name="T4" fmla="*/ 27 w 29"/>
                      <a:gd name="T5" fmla="*/ 28 h 37"/>
                      <a:gd name="T6" fmla="*/ 12 w 29"/>
                      <a:gd name="T7" fmla="*/ 9 h 37"/>
                      <a:gd name="T8" fmla="*/ 12 w 29"/>
                      <a:gd name="T9" fmla="*/ 1 h 37"/>
                      <a:gd name="T10" fmla="*/ 11 w 29"/>
                      <a:gd name="T11" fmla="*/ 0 h 37"/>
                      <a:gd name="T12" fmla="*/ 9 w 29"/>
                      <a:gd name="T13" fmla="*/ 4 h 37"/>
                      <a:gd name="T14" fmla="*/ 0 w 29"/>
                      <a:gd name="T15" fmla="*/ 1 h 37"/>
                      <a:gd name="T16" fmla="*/ 0 w 29"/>
                      <a:gd name="T17" fmla="*/ 2 h 37"/>
                      <a:gd name="T18" fmla="*/ 9 w 29"/>
                      <a:gd name="T19" fmla="*/ 9 h 37"/>
                      <a:gd name="T20" fmla="*/ 21 w 29"/>
                      <a:gd name="T21" fmla="*/ 37 h 37"/>
                      <a:gd name="T22" fmla="*/ 25 w 29"/>
                      <a:gd name="T2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9" h="37">
                        <a:moveTo>
                          <a:pt x="25" y="37"/>
                        </a:moveTo>
                        <a:cubicBezTo>
                          <a:pt x="25" y="37"/>
                          <a:pt x="27" y="36"/>
                          <a:pt x="27" y="35"/>
                        </a:cubicBezTo>
                        <a:cubicBezTo>
                          <a:pt x="29" y="33"/>
                          <a:pt x="28" y="30"/>
                          <a:pt x="27" y="28"/>
                        </a:cubicBezTo>
                        <a:cubicBezTo>
                          <a:pt x="22" y="22"/>
                          <a:pt x="17" y="15"/>
                          <a:pt x="12" y="9"/>
                        </a:cubicBezTo>
                        <a:cubicBezTo>
                          <a:pt x="12" y="6"/>
                          <a:pt x="12" y="4"/>
                          <a:pt x="12" y="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0" y="0"/>
                          <a:pt x="10" y="1"/>
                          <a:pt x="9" y="4"/>
                        </a:cubicBezTo>
                        <a:cubicBezTo>
                          <a:pt x="4" y="1"/>
                          <a:pt x="1" y="0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3" y="5"/>
                          <a:pt x="6" y="7"/>
                          <a:pt x="9" y="9"/>
                        </a:cubicBezTo>
                        <a:cubicBezTo>
                          <a:pt x="9" y="10"/>
                          <a:pt x="10" y="33"/>
                          <a:pt x="21" y="37"/>
                        </a:cubicBezTo>
                        <a:cubicBezTo>
                          <a:pt x="22" y="37"/>
                          <a:pt x="23" y="37"/>
                          <a:pt x="25" y="37"/>
                        </a:cubicBezTo>
                        <a:close/>
                      </a:path>
                    </a:pathLst>
                  </a:custGeom>
                  <a:solidFill>
                    <a:srgbClr val="FDC6A2"/>
                  </a:solidFill>
                  <a:ln>
                    <a:noFill/>
                  </a:ln>
                  <a:extLst/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grpSp>
                <p:nvGrpSpPr>
                  <p:cNvPr id="279" name="Group 278"/>
                  <p:cNvGrpSpPr/>
                  <p:nvPr/>
                </p:nvGrpSpPr>
                <p:grpSpPr>
                  <a:xfrm>
                    <a:off x="4444880" y="6202703"/>
                    <a:ext cx="1917819" cy="1735174"/>
                    <a:chOff x="4444880" y="6202703"/>
                    <a:chExt cx="1917819" cy="1735174"/>
                  </a:xfrm>
                </p:grpSpPr>
                <p:sp>
                  <p:nvSpPr>
                    <p:cNvPr id="280" name="Freeform 5484">
                      <a:extLst>
                        <a:ext uri="{FF2B5EF4-FFF2-40B4-BE49-F238E27FC236}">
                          <a16:creationId xmlns:a16="http://schemas.microsoft.com/office/drawing/2014/main" id="{4DA89DFB-E586-3810-B331-6E853811DB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0174" y="6202703"/>
                      <a:ext cx="1552525" cy="1735174"/>
                    </a:xfrm>
                    <a:custGeom>
                      <a:avLst/>
                      <a:gdLst>
                        <a:gd name="T0" fmla="*/ 0 w 27"/>
                        <a:gd name="T1" fmla="*/ 26 h 30"/>
                        <a:gd name="T2" fmla="*/ 4 w 27"/>
                        <a:gd name="T3" fmla="*/ 18 h 30"/>
                        <a:gd name="T4" fmla="*/ 26 w 27"/>
                        <a:gd name="T5" fmla="*/ 3 h 30"/>
                        <a:gd name="T6" fmla="*/ 27 w 27"/>
                        <a:gd name="T7" fmla="*/ 4 h 30"/>
                        <a:gd name="T8" fmla="*/ 26 w 27"/>
                        <a:gd name="T9" fmla="*/ 11 h 30"/>
                        <a:gd name="T10" fmla="*/ 16 w 27"/>
                        <a:gd name="T11" fmla="*/ 25 h 30"/>
                        <a:gd name="T12" fmla="*/ 8 w 27"/>
                        <a:gd name="T13" fmla="*/ 30 h 30"/>
                        <a:gd name="T14" fmla="*/ 0 w 27"/>
                        <a:gd name="T15" fmla="*/ 26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" h="30">
                          <a:moveTo>
                            <a:pt x="0" y="26"/>
                          </a:moveTo>
                          <a:cubicBezTo>
                            <a:pt x="1" y="23"/>
                            <a:pt x="3" y="21"/>
                            <a:pt x="4" y="18"/>
                          </a:cubicBezTo>
                          <a:cubicBezTo>
                            <a:pt x="6" y="15"/>
                            <a:pt x="20" y="0"/>
                            <a:pt x="26" y="3"/>
                          </a:cubicBezTo>
                          <a:cubicBezTo>
                            <a:pt x="26" y="3"/>
                            <a:pt x="26" y="3"/>
                            <a:pt x="27" y="4"/>
                          </a:cubicBezTo>
                          <a:cubicBezTo>
                            <a:pt x="27" y="6"/>
                            <a:pt x="26" y="9"/>
                            <a:pt x="26" y="11"/>
                          </a:cubicBezTo>
                          <a:cubicBezTo>
                            <a:pt x="22" y="17"/>
                            <a:pt x="19" y="22"/>
                            <a:pt x="16" y="25"/>
                          </a:cubicBezTo>
                          <a:cubicBezTo>
                            <a:pt x="12" y="29"/>
                            <a:pt x="10" y="30"/>
                            <a:pt x="8" y="30"/>
                          </a:cubicBezTo>
                          <a:cubicBezTo>
                            <a:pt x="4" y="30"/>
                            <a:pt x="1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281" name="Freeform 5517">
                      <a:extLst>
                        <a:ext uri="{FF2B5EF4-FFF2-40B4-BE49-F238E27FC236}">
                          <a16:creationId xmlns:a16="http://schemas.microsoft.com/office/drawing/2014/main" id="{587A53F8-CA04-BFAD-3EA2-78B9F3F055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4880" y="6841993"/>
                      <a:ext cx="913235" cy="1095879"/>
                    </a:xfrm>
                    <a:custGeom>
                      <a:avLst/>
                      <a:gdLst>
                        <a:gd name="T0" fmla="*/ 0 w 16"/>
                        <a:gd name="T1" fmla="*/ 9 h 18"/>
                        <a:gd name="T2" fmla="*/ 4 w 16"/>
                        <a:gd name="T3" fmla="*/ 15 h 18"/>
                        <a:gd name="T4" fmla="*/ 11 w 16"/>
                        <a:gd name="T5" fmla="*/ 18 h 18"/>
                        <a:gd name="T6" fmla="*/ 16 w 16"/>
                        <a:gd name="T7" fmla="*/ 12 h 18"/>
                        <a:gd name="T8" fmla="*/ 12 w 16"/>
                        <a:gd name="T9" fmla="*/ 4 h 18"/>
                        <a:gd name="T10" fmla="*/ 7 w 16"/>
                        <a:gd name="T11" fmla="*/ 0 h 18"/>
                        <a:gd name="T12" fmla="*/ 0 w 16"/>
                        <a:gd name="T13" fmla="*/ 9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18">
                          <a:moveTo>
                            <a:pt x="0" y="9"/>
                          </a:moveTo>
                          <a:cubicBezTo>
                            <a:pt x="0" y="10"/>
                            <a:pt x="1" y="13"/>
                            <a:pt x="4" y="15"/>
                          </a:cubicBezTo>
                          <a:cubicBezTo>
                            <a:pt x="7" y="18"/>
                            <a:pt x="10" y="18"/>
                            <a:pt x="11" y="18"/>
                          </a:cubicBezTo>
                          <a:cubicBezTo>
                            <a:pt x="12" y="18"/>
                            <a:pt x="15" y="16"/>
                            <a:pt x="16" y="12"/>
                          </a:cubicBezTo>
                          <a:cubicBezTo>
                            <a:pt x="16" y="9"/>
                            <a:pt x="15" y="6"/>
                            <a:pt x="12" y="4"/>
                          </a:cubicBezTo>
                          <a:cubicBezTo>
                            <a:pt x="11" y="3"/>
                            <a:pt x="9" y="1"/>
                            <a:pt x="7" y="0"/>
                          </a:cubicBezTo>
                          <a:cubicBezTo>
                            <a:pt x="5" y="3"/>
                            <a:pt x="2" y="6"/>
                            <a:pt x="0" y="9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</p:grpSp>
            <p:grpSp>
              <p:nvGrpSpPr>
                <p:cNvPr id="262" name="Group 261"/>
                <p:cNvGrpSpPr/>
                <p:nvPr/>
              </p:nvGrpSpPr>
              <p:grpSpPr>
                <a:xfrm>
                  <a:off x="8544731" y="3268947"/>
                  <a:ext cx="6068031" cy="9685053"/>
                  <a:chOff x="15999199" y="5143132"/>
                  <a:chExt cx="4450044" cy="7102619"/>
                </a:xfrm>
              </p:grpSpPr>
              <p:grpSp>
                <p:nvGrpSpPr>
                  <p:cNvPr id="263" name="Group 262"/>
                  <p:cNvGrpSpPr/>
                  <p:nvPr/>
                </p:nvGrpSpPr>
                <p:grpSpPr>
                  <a:xfrm rot="2175881">
                    <a:off x="15999199" y="5143132"/>
                    <a:ext cx="4450044" cy="7102619"/>
                    <a:chOff x="-905064" y="3491698"/>
                    <a:chExt cx="6208742" cy="9909638"/>
                  </a:xfrm>
                </p:grpSpPr>
                <p:sp>
                  <p:nvSpPr>
                    <p:cNvPr id="265" name="Google Shape;800;p5"/>
                    <p:cNvSpPr/>
                    <p:nvPr/>
                  </p:nvSpPr>
                  <p:spPr>
                    <a:xfrm>
                      <a:off x="2978439" y="4636054"/>
                      <a:ext cx="152175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5" extrusionOk="0">
                          <a:moveTo>
                            <a:pt x="93" y="46"/>
                          </a:moveTo>
                          <a:cubicBezTo>
                            <a:pt x="80" y="38"/>
                            <a:pt x="65" y="28"/>
                            <a:pt x="50" y="19"/>
                          </a:cubicBezTo>
                          <a:cubicBezTo>
                            <a:pt x="36" y="10"/>
                            <a:pt x="24" y="5"/>
                            <a:pt x="14" y="0"/>
                          </a:cubicBezTo>
                          <a:cubicBezTo>
                            <a:pt x="6" y="4"/>
                            <a:pt x="0" y="9"/>
                            <a:pt x="5" y="31"/>
                          </a:cubicBezTo>
                          <a:cubicBezTo>
                            <a:pt x="9" y="35"/>
                            <a:pt x="14" y="40"/>
                            <a:pt x="19" y="44"/>
                          </a:cubicBezTo>
                          <a:cubicBezTo>
                            <a:pt x="27" y="50"/>
                            <a:pt x="88" y="92"/>
                            <a:pt x="93" y="95"/>
                          </a:cubicBezTo>
                          <a:cubicBezTo>
                            <a:pt x="98" y="71"/>
                            <a:pt x="95" y="55"/>
                            <a:pt x="93" y="46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6" name="Google Shape;802;p5"/>
                    <p:cNvSpPr/>
                    <p:nvPr/>
                  </p:nvSpPr>
                  <p:spPr>
                    <a:xfrm>
                      <a:off x="3185401" y="3796044"/>
                      <a:ext cx="340872" cy="3287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" h="21" extrusionOk="0">
                          <a:moveTo>
                            <a:pt x="8" y="0"/>
                          </a:moveTo>
                          <a:cubicBezTo>
                            <a:pt x="11" y="0"/>
                            <a:pt x="14" y="2"/>
                            <a:pt x="17" y="3"/>
                          </a:cubicBezTo>
                          <a:cubicBezTo>
                            <a:pt x="18" y="4"/>
                            <a:pt x="19" y="4"/>
                            <a:pt x="20" y="4"/>
                          </a:cubicBezTo>
                          <a:cubicBezTo>
                            <a:pt x="21" y="5"/>
                            <a:pt x="22" y="6"/>
                            <a:pt x="22" y="6"/>
                          </a:cubicBezTo>
                          <a:cubicBezTo>
                            <a:pt x="22" y="8"/>
                            <a:pt x="22" y="10"/>
                            <a:pt x="22" y="13"/>
                          </a:cubicBezTo>
                          <a:cubicBezTo>
                            <a:pt x="21" y="15"/>
                            <a:pt x="20" y="18"/>
                            <a:pt x="20" y="21"/>
                          </a:cubicBezTo>
                          <a:cubicBezTo>
                            <a:pt x="14" y="17"/>
                            <a:pt x="7" y="14"/>
                            <a:pt x="0" y="13"/>
                          </a:cubicBezTo>
                          <a:cubicBezTo>
                            <a:pt x="1" y="10"/>
                            <a:pt x="2" y="5"/>
                            <a:pt x="3" y="2"/>
                          </a:cubicBezTo>
                          <a:cubicBezTo>
                            <a:pt x="5" y="0"/>
                            <a:pt x="7" y="0"/>
                            <a:pt x="8" y="0"/>
                          </a:cubicBez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7" name="Google Shape;803;p5"/>
                    <p:cNvSpPr/>
                    <p:nvPr/>
                  </p:nvSpPr>
                  <p:spPr>
                    <a:xfrm>
                      <a:off x="2868877" y="3893436"/>
                      <a:ext cx="68174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" h="95" extrusionOk="0">
                          <a:moveTo>
                            <a:pt x="0" y="75"/>
                          </a:moveTo>
                          <a:cubicBezTo>
                            <a:pt x="0" y="78"/>
                            <a:pt x="0" y="81"/>
                            <a:pt x="1" y="84"/>
                          </a:cubicBezTo>
                          <a:cubicBezTo>
                            <a:pt x="3" y="89"/>
                            <a:pt x="7" y="93"/>
                            <a:pt x="12" y="94"/>
                          </a:cubicBezTo>
                          <a:cubicBezTo>
                            <a:pt x="17" y="95"/>
                            <a:pt x="20" y="93"/>
                            <a:pt x="24" y="90"/>
                          </a:cubicBezTo>
                          <a:cubicBezTo>
                            <a:pt x="33" y="84"/>
                            <a:pt x="34" y="55"/>
                            <a:pt x="35" y="46"/>
                          </a:cubicBezTo>
                          <a:cubicBezTo>
                            <a:pt x="37" y="37"/>
                            <a:pt x="38" y="27"/>
                            <a:pt x="40" y="19"/>
                          </a:cubicBezTo>
                          <a:cubicBezTo>
                            <a:pt x="42" y="10"/>
                            <a:pt x="44" y="3"/>
                            <a:pt x="44" y="3"/>
                          </a:cubicBezTo>
                          <a:cubicBezTo>
                            <a:pt x="44" y="3"/>
                            <a:pt x="30" y="0"/>
                            <a:pt x="21" y="1"/>
                          </a:cubicBezTo>
                          <a:cubicBezTo>
                            <a:pt x="21" y="1"/>
                            <a:pt x="16" y="12"/>
                            <a:pt x="12" y="26"/>
                          </a:cubicBezTo>
                          <a:cubicBezTo>
                            <a:pt x="11" y="32"/>
                            <a:pt x="9" y="40"/>
                            <a:pt x="7" y="46"/>
                          </a:cubicBezTo>
                          <a:cubicBezTo>
                            <a:pt x="6" y="52"/>
                            <a:pt x="1" y="69"/>
                            <a:pt x="0" y="75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8" name="Google Shape;804;p5"/>
                    <p:cNvSpPr/>
                    <p:nvPr/>
                  </p:nvSpPr>
                  <p:spPr>
                    <a:xfrm>
                      <a:off x="-905064" y="3491698"/>
                      <a:ext cx="6208742" cy="82661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1" h="535" extrusionOk="0">
                          <a:moveTo>
                            <a:pt x="301" y="383"/>
                          </a:moveTo>
                          <a:cubicBezTo>
                            <a:pt x="324" y="324"/>
                            <a:pt x="399" y="283"/>
                            <a:pt x="399" y="208"/>
                          </a:cubicBezTo>
                          <a:cubicBezTo>
                            <a:pt x="401" y="95"/>
                            <a:pt x="312" y="2"/>
                            <a:pt x="202" y="1"/>
                          </a:cubicBezTo>
                          <a:cubicBezTo>
                            <a:pt x="92" y="0"/>
                            <a:pt x="2" y="91"/>
                            <a:pt x="1" y="204"/>
                          </a:cubicBezTo>
                          <a:cubicBezTo>
                            <a:pt x="0" y="279"/>
                            <a:pt x="74" y="321"/>
                            <a:pt x="95" y="381"/>
                          </a:cubicBezTo>
                          <a:cubicBezTo>
                            <a:pt x="100" y="394"/>
                            <a:pt x="88" y="407"/>
                            <a:pt x="87" y="421"/>
                          </a:cubicBezTo>
                          <a:cubicBezTo>
                            <a:pt x="87" y="483"/>
                            <a:pt x="136" y="534"/>
                            <a:pt x="197" y="534"/>
                          </a:cubicBezTo>
                          <a:cubicBezTo>
                            <a:pt x="258" y="535"/>
                            <a:pt x="307" y="486"/>
                            <a:pt x="308" y="424"/>
                          </a:cubicBezTo>
                          <a:cubicBezTo>
                            <a:pt x="308" y="410"/>
                            <a:pt x="296" y="396"/>
                            <a:pt x="301" y="383"/>
                          </a:cubicBezTo>
                        </a:path>
                      </a:pathLst>
                    </a:custGeom>
                    <a:solidFill>
                      <a:srgbClr val="FEBB1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9" name="Google Shape;806;p5"/>
                    <p:cNvSpPr/>
                    <p:nvPr/>
                  </p:nvSpPr>
                  <p:spPr>
                    <a:xfrm>
                      <a:off x="1761039" y="11696976"/>
                      <a:ext cx="389568" cy="48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" h="3" extrusionOk="0"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5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2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1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1" y="3"/>
                            <a:pt x="21" y="3"/>
                          </a:cubicBezTo>
                          <a:cubicBezTo>
                            <a:pt x="21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19" y="3"/>
                          </a:moveTo>
                          <a:cubicBezTo>
                            <a:pt x="19" y="3"/>
                            <a:pt x="19" y="3"/>
                            <a:pt x="20" y="3"/>
                          </a:cubicBezTo>
                          <a:cubicBezTo>
                            <a:pt x="19" y="3"/>
                            <a:pt x="19" y="3"/>
                            <a:pt x="19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9" y="3"/>
                            <a:pt x="19" y="3"/>
                          </a:cubicBezTo>
                          <a:cubicBezTo>
                            <a:pt x="19" y="3"/>
                            <a:pt x="18" y="3"/>
                            <a:pt x="18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8" y="3"/>
                            <a:pt x="18" y="3"/>
                          </a:cubicBezTo>
                          <a:cubicBezTo>
                            <a:pt x="18" y="3"/>
                            <a:pt x="18" y="3"/>
                            <a:pt x="18" y="3"/>
                          </a:cubicBezTo>
                          <a:moveTo>
                            <a:pt x="17" y="3"/>
                          </a:moveTo>
                          <a:cubicBezTo>
                            <a:pt x="17" y="3"/>
                            <a:pt x="17" y="3"/>
                            <a:pt x="18" y="3"/>
                          </a:cubicBezTo>
                          <a:cubicBezTo>
                            <a:pt x="17" y="3"/>
                            <a:pt x="17" y="3"/>
                            <a:pt x="17" y="3"/>
                          </a:cubicBezTo>
                          <a:moveTo>
                            <a:pt x="16" y="3"/>
                          </a:moveTo>
                          <a:cubicBezTo>
                            <a:pt x="16" y="3"/>
                            <a:pt x="17" y="3"/>
                            <a:pt x="17" y="3"/>
                          </a:cubicBezTo>
                          <a:cubicBezTo>
                            <a:pt x="17" y="3"/>
                            <a:pt x="16" y="3"/>
                            <a:pt x="16" y="3"/>
                          </a:cubicBezTo>
                          <a:moveTo>
                            <a:pt x="15" y="3"/>
                          </a:moveTo>
                          <a:cubicBezTo>
                            <a:pt x="16" y="3"/>
                            <a:pt x="16" y="3"/>
                            <a:pt x="16" y="3"/>
                          </a:cubicBezTo>
                          <a:cubicBezTo>
                            <a:pt x="16" y="3"/>
                            <a:pt x="16" y="3"/>
                            <a:pt x="15" y="3"/>
                          </a:cubicBezTo>
                          <a:moveTo>
                            <a:pt x="14" y="3"/>
                          </a:moveTo>
                          <a:cubicBezTo>
                            <a:pt x="14" y="3"/>
                            <a:pt x="15" y="3"/>
                            <a:pt x="15" y="3"/>
                          </a:cubicBezTo>
                          <a:cubicBezTo>
                            <a:pt x="15" y="3"/>
                            <a:pt x="14" y="3"/>
                            <a:pt x="14" y="3"/>
                          </a:cubicBezTo>
                          <a:moveTo>
                            <a:pt x="13" y="3"/>
                          </a:moveTo>
                          <a:cubicBezTo>
                            <a:pt x="13" y="3"/>
                            <a:pt x="13" y="3"/>
                            <a:pt x="14" y="3"/>
                          </a:cubicBezTo>
                          <a:cubicBezTo>
                            <a:pt x="13" y="3"/>
                            <a:pt x="13" y="3"/>
                            <a:pt x="13" y="3"/>
                          </a:cubicBezTo>
                          <a:moveTo>
                            <a:pt x="12" y="2"/>
                          </a:moveTo>
                          <a:cubicBezTo>
                            <a:pt x="13" y="3"/>
                            <a:pt x="13" y="3"/>
                            <a:pt x="13" y="3"/>
                          </a:cubicBezTo>
                          <a:cubicBezTo>
                            <a:pt x="13" y="3"/>
                            <a:pt x="13" y="3"/>
                            <a:pt x="12" y="2"/>
                          </a:cubicBezTo>
                          <a:moveTo>
                            <a:pt x="12" y="2"/>
                          </a:moveTo>
                          <a:cubicBezTo>
                            <a:pt x="12" y="2"/>
                            <a:pt x="12" y="2"/>
                            <a:pt x="12" y="2"/>
                          </a:cubicBezTo>
                          <a:cubicBezTo>
                            <a:pt x="12" y="2"/>
                            <a:pt x="12" y="2"/>
                            <a:pt x="12" y="2"/>
                          </a:cubicBezTo>
                          <a:moveTo>
                            <a:pt x="11" y="2"/>
                          </a:moveTo>
                          <a:cubicBezTo>
                            <a:pt x="11" y="2"/>
                            <a:pt x="11" y="2"/>
                            <a:pt x="12" y="2"/>
                          </a:cubicBezTo>
                          <a:cubicBezTo>
                            <a:pt x="11" y="2"/>
                            <a:pt x="11" y="2"/>
                            <a:pt x="11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1" y="2"/>
                            <a:pt x="11" y="2"/>
                          </a:cubicBezTo>
                          <a:cubicBezTo>
                            <a:pt x="11" y="2"/>
                            <a:pt x="10" y="2"/>
                            <a:pt x="10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0" y="2"/>
                            <a:pt x="10" y="2"/>
                          </a:cubicBezTo>
                          <a:cubicBezTo>
                            <a:pt x="10" y="2"/>
                            <a:pt x="10" y="2"/>
                            <a:pt x="10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10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9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7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6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5" y="1"/>
                          </a:moveTo>
                          <a:cubicBezTo>
                            <a:pt x="6" y="1"/>
                            <a:pt x="6" y="1"/>
                            <a:pt x="6" y="1"/>
                          </a:cubicBezTo>
                          <a:cubicBezTo>
                            <a:pt x="6" y="1"/>
                            <a:pt x="6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4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3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2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1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1" y="1"/>
                          </a:cubicBezTo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solidFill>
                      <a:srgbClr val="F8D79E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0" name="Google Shape;807;p5"/>
                    <p:cNvSpPr/>
                    <p:nvPr/>
                  </p:nvSpPr>
                  <p:spPr>
                    <a:xfrm>
                      <a:off x="665379" y="4526484"/>
                      <a:ext cx="4626121" cy="7219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" h="467" extrusionOk="0">
                          <a:moveTo>
                            <a:pt x="246" y="0"/>
                          </a:moveTo>
                          <a:cubicBezTo>
                            <a:pt x="266" y="33"/>
                            <a:pt x="278" y="72"/>
                            <a:pt x="278" y="114"/>
                          </a:cubicBezTo>
                          <a:cubicBezTo>
                            <a:pt x="277" y="189"/>
                            <a:pt x="202" y="229"/>
                            <a:pt x="179" y="289"/>
                          </a:cubicBezTo>
                          <a:cubicBezTo>
                            <a:pt x="175" y="302"/>
                            <a:pt x="187" y="315"/>
                            <a:pt x="187" y="330"/>
                          </a:cubicBezTo>
                          <a:cubicBezTo>
                            <a:pt x="186" y="391"/>
                            <a:pt x="137" y="440"/>
                            <a:pt x="76" y="440"/>
                          </a:cubicBezTo>
                          <a:cubicBezTo>
                            <a:pt x="76" y="440"/>
                            <a:pt x="75" y="440"/>
                            <a:pt x="75" y="440"/>
                          </a:cubicBezTo>
                          <a:cubicBezTo>
                            <a:pt x="46" y="440"/>
                            <a:pt x="19" y="428"/>
                            <a:pt x="0" y="409"/>
                          </a:cubicBezTo>
                          <a:cubicBezTo>
                            <a:pt x="15" y="436"/>
                            <a:pt x="40" y="457"/>
                            <a:pt x="71" y="464"/>
                          </a:cubicBezTo>
                          <a:cubicBezTo>
                            <a:pt x="71" y="464"/>
                            <a:pt x="71" y="464"/>
                            <a:pt x="71" y="464"/>
                          </a:cubicBezTo>
                          <a:cubicBezTo>
                            <a:pt x="71" y="464"/>
                            <a:pt x="72" y="464"/>
                            <a:pt x="72" y="464"/>
                          </a:cubicBezTo>
                          <a:cubicBezTo>
                            <a:pt x="72" y="464"/>
                            <a:pt x="72" y="464"/>
                            <a:pt x="72" y="464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7" y="465"/>
                            <a:pt x="77" y="465"/>
                            <a:pt x="77" y="465"/>
                          </a:cubicBezTo>
                          <a:cubicBezTo>
                            <a:pt x="77" y="465"/>
                            <a:pt x="77" y="465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5" y="467"/>
                          </a:cubicBezTo>
                          <a:cubicBezTo>
                            <a:pt x="85" y="467"/>
                            <a:pt x="85" y="467"/>
                            <a:pt x="85" y="467"/>
                          </a:cubicBezTo>
                          <a:cubicBezTo>
                            <a:pt x="85" y="467"/>
                            <a:pt x="86" y="467"/>
                            <a:pt x="86" y="467"/>
                          </a:cubicBezTo>
                          <a:cubicBezTo>
                            <a:pt x="86" y="467"/>
                            <a:pt x="86" y="467"/>
                            <a:pt x="86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7" y="467"/>
                          </a:cubicBezTo>
                          <a:cubicBezTo>
                            <a:pt x="157" y="467"/>
                            <a:pt x="206" y="418"/>
                            <a:pt x="207" y="357"/>
                          </a:cubicBezTo>
                          <a:cubicBezTo>
                            <a:pt x="207" y="357"/>
                            <a:pt x="207" y="357"/>
                            <a:pt x="207" y="357"/>
                          </a:cubicBezTo>
                          <a:cubicBezTo>
                            <a:pt x="207" y="345"/>
                            <a:pt x="199" y="333"/>
                            <a:pt x="199" y="323"/>
                          </a:cubicBezTo>
                          <a:cubicBezTo>
                            <a:pt x="199" y="320"/>
                            <a:pt x="199" y="318"/>
                            <a:pt x="200" y="316"/>
                          </a:cubicBezTo>
                          <a:cubicBezTo>
                            <a:pt x="223" y="257"/>
                            <a:pt x="298" y="216"/>
                            <a:pt x="298" y="141"/>
                          </a:cubicBezTo>
                          <a:cubicBezTo>
                            <a:pt x="298" y="141"/>
                            <a:pt x="298" y="141"/>
                            <a:pt x="298" y="141"/>
                          </a:cubicBezTo>
                          <a:cubicBezTo>
                            <a:pt x="299" y="130"/>
                            <a:pt x="298" y="119"/>
                            <a:pt x="296" y="109"/>
                          </a:cubicBezTo>
                          <a:cubicBezTo>
                            <a:pt x="296" y="109"/>
                            <a:pt x="296" y="108"/>
                            <a:pt x="296" y="108"/>
                          </a:cubicBezTo>
                          <a:cubicBezTo>
                            <a:pt x="296" y="108"/>
                            <a:pt x="296" y="108"/>
                            <a:pt x="296" y="108"/>
                          </a:cubicBezTo>
                          <a:cubicBezTo>
                            <a:pt x="290" y="67"/>
                            <a:pt x="272" y="30"/>
                            <a:pt x="246" y="0"/>
                          </a:cubicBezTo>
                        </a:path>
                      </a:pathLst>
                    </a:custGeom>
                    <a:solidFill>
                      <a:srgbClr val="F6B31D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1" name="Google Shape;810;p5"/>
                    <p:cNvSpPr/>
                    <p:nvPr/>
                  </p:nvSpPr>
                  <p:spPr>
                    <a:xfrm>
                      <a:off x="714075" y="6194326"/>
                      <a:ext cx="2873065" cy="46748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" h="302" extrusionOk="0">
                          <a:moveTo>
                            <a:pt x="41" y="54"/>
                          </a:moveTo>
                          <a:cubicBezTo>
                            <a:pt x="39" y="52"/>
                            <a:pt x="37" y="50"/>
                            <a:pt x="37" y="48"/>
                          </a:cubicBezTo>
                          <a:cubicBezTo>
                            <a:pt x="35" y="43"/>
                            <a:pt x="35" y="37"/>
                            <a:pt x="37" y="32"/>
                          </a:cubicBezTo>
                          <a:cubicBezTo>
                            <a:pt x="38" y="27"/>
                            <a:pt x="41" y="22"/>
                            <a:pt x="45" y="19"/>
                          </a:cubicBezTo>
                          <a:cubicBezTo>
                            <a:pt x="46" y="17"/>
                            <a:pt x="49" y="16"/>
                            <a:pt x="51" y="16"/>
                          </a:cubicBezTo>
                          <a:cubicBezTo>
                            <a:pt x="51" y="16"/>
                            <a:pt x="51" y="16"/>
                            <a:pt x="51" y="16"/>
                          </a:cubicBezTo>
                          <a:cubicBezTo>
                            <a:pt x="52" y="16"/>
                            <a:pt x="53" y="17"/>
                            <a:pt x="53" y="17"/>
                          </a:cubicBezTo>
                          <a:cubicBezTo>
                            <a:pt x="54" y="18"/>
                            <a:pt x="54" y="19"/>
                            <a:pt x="54" y="20"/>
                          </a:cubicBezTo>
                          <a:cubicBezTo>
                            <a:pt x="55" y="25"/>
                            <a:pt x="53" y="31"/>
                            <a:pt x="51" y="36"/>
                          </a:cubicBezTo>
                          <a:cubicBezTo>
                            <a:pt x="49" y="40"/>
                            <a:pt x="49" y="40"/>
                            <a:pt x="49" y="40"/>
                          </a:cubicBezTo>
                          <a:cubicBezTo>
                            <a:pt x="47" y="44"/>
                            <a:pt x="47" y="44"/>
                            <a:pt x="47" y="44"/>
                          </a:cubicBezTo>
                          <a:cubicBezTo>
                            <a:pt x="47" y="45"/>
                            <a:pt x="46" y="47"/>
                            <a:pt x="45" y="48"/>
                          </a:cubicBezTo>
                          <a:cubicBezTo>
                            <a:pt x="44" y="49"/>
                            <a:pt x="44" y="50"/>
                            <a:pt x="43" y="51"/>
                          </a:cubicBezTo>
                          <a:cubicBezTo>
                            <a:pt x="42" y="52"/>
                            <a:pt x="41" y="53"/>
                            <a:pt x="41" y="54"/>
                          </a:cubicBezTo>
                          <a:moveTo>
                            <a:pt x="87" y="47"/>
                          </a:moveTo>
                          <a:cubicBezTo>
                            <a:pt x="89" y="43"/>
                            <a:pt x="90" y="38"/>
                            <a:pt x="92" y="34"/>
                          </a:cubicBezTo>
                          <a:cubicBezTo>
                            <a:pt x="95" y="29"/>
                            <a:pt x="98" y="24"/>
                            <a:pt x="101" y="20"/>
                          </a:cubicBezTo>
                          <a:cubicBezTo>
                            <a:pt x="103" y="18"/>
                            <a:pt x="105" y="15"/>
                            <a:pt x="106" y="13"/>
                          </a:cubicBezTo>
                          <a:cubicBezTo>
                            <a:pt x="107" y="12"/>
                            <a:pt x="108" y="12"/>
                            <a:pt x="109" y="11"/>
                          </a:cubicBezTo>
                          <a:cubicBezTo>
                            <a:pt x="110" y="10"/>
                            <a:pt x="110" y="10"/>
                            <a:pt x="111" y="10"/>
                          </a:cubicBezTo>
                          <a:cubicBezTo>
                            <a:pt x="111" y="10"/>
                            <a:pt x="111" y="11"/>
                            <a:pt x="111" y="12"/>
                          </a:cubicBezTo>
                          <a:cubicBezTo>
                            <a:pt x="111" y="13"/>
                            <a:pt x="111" y="14"/>
                            <a:pt x="112" y="16"/>
                          </a:cubicBezTo>
                          <a:cubicBezTo>
                            <a:pt x="112" y="17"/>
                            <a:pt x="112" y="17"/>
                            <a:pt x="112" y="17"/>
                          </a:cubicBezTo>
                          <a:cubicBezTo>
                            <a:pt x="112" y="17"/>
                            <a:pt x="112" y="17"/>
                            <a:pt x="112" y="18"/>
                          </a:cubicBezTo>
                          <a:cubicBezTo>
                            <a:pt x="112" y="18"/>
                            <a:pt x="112" y="19"/>
                            <a:pt x="112" y="19"/>
                          </a:cubicBezTo>
                          <a:cubicBezTo>
                            <a:pt x="111" y="24"/>
                            <a:pt x="109" y="29"/>
                            <a:pt x="105" y="33"/>
                          </a:cubicBezTo>
                          <a:cubicBezTo>
                            <a:pt x="100" y="39"/>
                            <a:pt x="94" y="44"/>
                            <a:pt x="87" y="47"/>
                          </a:cubicBezTo>
                          <a:moveTo>
                            <a:pt x="124" y="51"/>
                          </a:moveTo>
                          <a:cubicBezTo>
                            <a:pt x="125" y="48"/>
                            <a:pt x="126" y="45"/>
                            <a:pt x="128" y="43"/>
                          </a:cubicBezTo>
                          <a:cubicBezTo>
                            <a:pt x="131" y="37"/>
                            <a:pt x="135" y="32"/>
                            <a:pt x="139" y="27"/>
                          </a:cubicBezTo>
                          <a:cubicBezTo>
                            <a:pt x="143" y="22"/>
                            <a:pt x="147" y="17"/>
                            <a:pt x="152" y="13"/>
                          </a:cubicBezTo>
                          <a:cubicBezTo>
                            <a:pt x="154" y="11"/>
                            <a:pt x="156" y="10"/>
                            <a:pt x="159" y="8"/>
                          </a:cubicBezTo>
                          <a:cubicBezTo>
                            <a:pt x="161" y="8"/>
                            <a:pt x="162" y="7"/>
                            <a:pt x="163" y="7"/>
                          </a:cubicBezTo>
                          <a:cubicBezTo>
                            <a:pt x="164" y="7"/>
                            <a:pt x="165" y="7"/>
                            <a:pt x="165" y="8"/>
                          </a:cubicBezTo>
                          <a:cubicBezTo>
                            <a:pt x="165" y="8"/>
                            <a:pt x="166" y="8"/>
                            <a:pt x="166" y="9"/>
                          </a:cubicBezTo>
                          <a:cubicBezTo>
                            <a:pt x="166" y="9"/>
                            <a:pt x="166" y="9"/>
                            <a:pt x="167" y="10"/>
                          </a:cubicBezTo>
                          <a:cubicBezTo>
                            <a:pt x="167" y="10"/>
                            <a:pt x="167" y="10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2"/>
                            <a:pt x="167" y="12"/>
                            <a:pt x="167" y="12"/>
                          </a:cubicBezTo>
                          <a:cubicBezTo>
                            <a:pt x="168" y="12"/>
                            <a:pt x="168" y="13"/>
                            <a:pt x="168" y="13"/>
                          </a:cubicBezTo>
                          <a:cubicBezTo>
                            <a:pt x="168" y="16"/>
                            <a:pt x="168" y="18"/>
                            <a:pt x="167" y="21"/>
                          </a:cubicBezTo>
                          <a:cubicBezTo>
                            <a:pt x="166" y="26"/>
                            <a:pt x="161" y="30"/>
                            <a:pt x="157" y="34"/>
                          </a:cubicBezTo>
                          <a:cubicBezTo>
                            <a:pt x="147" y="41"/>
                            <a:pt x="135" y="47"/>
                            <a:pt x="124" y="51"/>
                          </a:cubicBezTo>
                          <a:moveTo>
                            <a:pt x="163" y="0"/>
                          </a:moveTo>
                          <a:cubicBezTo>
                            <a:pt x="163" y="0"/>
                            <a:pt x="162" y="0"/>
                            <a:pt x="162" y="0"/>
                          </a:cubicBezTo>
                          <a:cubicBezTo>
                            <a:pt x="159" y="0"/>
                            <a:pt x="158" y="1"/>
                            <a:pt x="156" y="2"/>
                          </a:cubicBezTo>
                          <a:cubicBezTo>
                            <a:pt x="152" y="4"/>
                            <a:pt x="150" y="6"/>
                            <a:pt x="147" y="8"/>
                          </a:cubicBezTo>
                          <a:cubicBezTo>
                            <a:pt x="142" y="13"/>
                            <a:pt x="138" y="18"/>
                            <a:pt x="134" y="23"/>
                          </a:cubicBezTo>
                          <a:cubicBezTo>
                            <a:pt x="130" y="28"/>
                            <a:pt x="126" y="34"/>
                            <a:pt x="123" y="40"/>
                          </a:cubicBezTo>
                          <a:cubicBezTo>
                            <a:pt x="121" y="44"/>
                            <a:pt x="119" y="49"/>
                            <a:pt x="117" y="53"/>
                          </a:cubicBezTo>
                          <a:cubicBezTo>
                            <a:pt x="113" y="55"/>
                            <a:pt x="109" y="56"/>
                            <a:pt x="105" y="58"/>
                          </a:cubicBezTo>
                          <a:cubicBezTo>
                            <a:pt x="102" y="59"/>
                            <a:pt x="99" y="60"/>
                            <a:pt x="96" y="60"/>
                          </a:cubicBezTo>
                          <a:cubicBezTo>
                            <a:pt x="91" y="62"/>
                            <a:pt x="91" y="62"/>
                            <a:pt x="91" y="62"/>
                          </a:cubicBezTo>
                          <a:cubicBezTo>
                            <a:pt x="90" y="62"/>
                            <a:pt x="89" y="62"/>
                            <a:pt x="88" y="62"/>
                          </a:cubicBezTo>
                          <a:cubicBezTo>
                            <a:pt x="88" y="62"/>
                            <a:pt x="88" y="62"/>
                            <a:pt x="88" y="62"/>
                          </a:cubicBezTo>
                          <a:cubicBezTo>
                            <a:pt x="87" y="62"/>
                            <a:pt x="87" y="62"/>
                            <a:pt x="87" y="62"/>
                          </a:cubicBezTo>
                          <a:cubicBezTo>
                            <a:pt x="86" y="61"/>
                            <a:pt x="86" y="61"/>
                            <a:pt x="86" y="60"/>
                          </a:cubicBezTo>
                          <a:cubicBezTo>
                            <a:pt x="86" y="59"/>
                            <a:pt x="86" y="58"/>
                            <a:pt x="86" y="58"/>
                          </a:cubicBezTo>
                          <a:cubicBezTo>
                            <a:pt x="90" y="56"/>
                            <a:pt x="94" y="53"/>
                            <a:pt x="98" y="51"/>
                          </a:cubicBezTo>
                          <a:cubicBezTo>
                            <a:pt x="103" y="47"/>
                            <a:pt x="108" y="43"/>
                            <a:pt x="112" y="38"/>
                          </a:cubicBezTo>
                          <a:cubicBezTo>
                            <a:pt x="116" y="33"/>
                            <a:pt x="119" y="27"/>
                            <a:pt x="120" y="20"/>
                          </a:cubicBezTo>
                          <a:cubicBezTo>
                            <a:pt x="121" y="20"/>
                            <a:pt x="121" y="19"/>
                            <a:pt x="121" y="18"/>
                          </a:cubicBezTo>
                          <a:cubicBezTo>
                            <a:pt x="121" y="17"/>
                            <a:pt x="121" y="17"/>
                            <a:pt x="121" y="16"/>
                          </a:cubicBezTo>
                          <a:cubicBezTo>
                            <a:pt x="121" y="15"/>
                            <a:pt x="121" y="15"/>
                            <a:pt x="121" y="15"/>
                          </a:cubicBezTo>
                          <a:cubicBezTo>
                            <a:pt x="120" y="14"/>
                            <a:pt x="120" y="12"/>
                            <a:pt x="120" y="10"/>
                          </a:cubicBezTo>
                          <a:cubicBezTo>
                            <a:pt x="120" y="9"/>
                            <a:pt x="120" y="8"/>
                            <a:pt x="119" y="7"/>
                          </a:cubicBezTo>
                          <a:cubicBezTo>
                            <a:pt x="119" y="6"/>
                            <a:pt x="119" y="6"/>
                            <a:pt x="119" y="6"/>
                          </a:cubicBezTo>
                          <a:cubicBezTo>
                            <a:pt x="118" y="5"/>
                            <a:pt x="118" y="5"/>
                            <a:pt x="118" y="4"/>
                          </a:cubicBezTo>
                          <a:cubicBezTo>
                            <a:pt x="117" y="3"/>
                            <a:pt x="116" y="2"/>
                            <a:pt x="114" y="1"/>
                          </a:cubicBezTo>
                          <a:cubicBezTo>
                            <a:pt x="114" y="1"/>
                            <a:pt x="113" y="1"/>
                            <a:pt x="112" y="1"/>
                          </a:cubicBezTo>
                          <a:cubicBezTo>
                            <a:pt x="112" y="1"/>
                            <a:pt x="111" y="1"/>
                            <a:pt x="111" y="1"/>
                          </a:cubicBezTo>
                          <a:cubicBezTo>
                            <a:pt x="111" y="1"/>
                            <a:pt x="110" y="1"/>
                            <a:pt x="109" y="1"/>
                          </a:cubicBezTo>
                          <a:cubicBezTo>
                            <a:pt x="107" y="1"/>
                            <a:pt x="105" y="3"/>
                            <a:pt x="104" y="4"/>
                          </a:cubicBezTo>
                          <a:cubicBezTo>
                            <a:pt x="102" y="5"/>
                            <a:pt x="101" y="6"/>
                            <a:pt x="100" y="7"/>
                          </a:cubicBezTo>
                          <a:cubicBezTo>
                            <a:pt x="98" y="9"/>
                            <a:pt x="96" y="12"/>
                            <a:pt x="94" y="14"/>
                          </a:cubicBezTo>
                          <a:cubicBezTo>
                            <a:pt x="90" y="19"/>
                            <a:pt x="87" y="24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1" y="36"/>
                            <a:pt x="79" y="43"/>
                            <a:pt x="77" y="50"/>
                          </a:cubicBezTo>
                          <a:cubicBezTo>
                            <a:pt x="77" y="51"/>
                            <a:pt x="77" y="52"/>
                            <a:pt x="77" y="53"/>
                          </a:cubicBezTo>
                          <a:cubicBezTo>
                            <a:pt x="72" y="55"/>
                            <a:pt x="67" y="56"/>
                            <a:pt x="62" y="57"/>
                          </a:cubicBezTo>
                          <a:cubicBezTo>
                            <a:pt x="60" y="58"/>
                            <a:pt x="57" y="58"/>
                            <a:pt x="54" y="58"/>
                          </a:cubicBezTo>
                          <a:cubicBezTo>
                            <a:pt x="51" y="58"/>
                            <a:pt x="49" y="58"/>
                            <a:pt x="46" y="57"/>
                          </a:cubicBezTo>
                          <a:cubicBezTo>
                            <a:pt x="45" y="57"/>
                            <a:pt x="44" y="56"/>
                            <a:pt x="42" y="55"/>
                          </a:cubicBezTo>
                          <a:cubicBezTo>
                            <a:pt x="43" y="55"/>
                            <a:pt x="44" y="54"/>
                            <a:pt x="45" y="53"/>
                          </a:cubicBezTo>
                          <a:cubicBezTo>
                            <a:pt x="46" y="52"/>
                            <a:pt x="46" y="50"/>
                            <a:pt x="47" y="49"/>
                          </a:cubicBezTo>
                          <a:cubicBezTo>
                            <a:pt x="48" y="48"/>
                            <a:pt x="49" y="47"/>
                            <a:pt x="50" y="45"/>
                          </a:cubicBezTo>
                          <a:cubicBezTo>
                            <a:pt x="52" y="42"/>
                            <a:pt x="52" y="42"/>
                            <a:pt x="52" y="42"/>
                          </a:cubicBezTo>
                          <a:cubicBezTo>
                            <a:pt x="54" y="38"/>
                            <a:pt x="54" y="38"/>
                            <a:pt x="54" y="38"/>
                          </a:cubicBezTo>
                          <a:cubicBezTo>
                            <a:pt x="57" y="32"/>
                            <a:pt x="59" y="26"/>
                            <a:pt x="59" y="20"/>
                          </a:cubicBezTo>
                          <a:cubicBezTo>
                            <a:pt x="58" y="18"/>
                            <a:pt x="58" y="16"/>
                            <a:pt x="57" y="14"/>
                          </a:cubicBezTo>
                          <a:cubicBezTo>
                            <a:pt x="56" y="13"/>
                            <a:pt x="54" y="12"/>
                            <a:pt x="52" y="11"/>
                          </a:cubicBezTo>
                          <a:cubicBezTo>
                            <a:pt x="51" y="11"/>
                            <a:pt x="51" y="11"/>
                            <a:pt x="50" y="11"/>
                          </a:cubicBezTo>
                          <a:cubicBezTo>
                            <a:pt x="47" y="11"/>
                            <a:pt x="44" y="13"/>
                            <a:pt x="42" y="14"/>
                          </a:cubicBezTo>
                          <a:cubicBezTo>
                            <a:pt x="36" y="18"/>
                            <a:pt x="33" y="24"/>
                            <a:pt x="31" y="30"/>
                          </a:cubicBezTo>
                          <a:cubicBezTo>
                            <a:pt x="30" y="33"/>
                            <a:pt x="30" y="37"/>
                            <a:pt x="29" y="40"/>
                          </a:cubicBezTo>
                          <a:cubicBezTo>
                            <a:pt x="29" y="43"/>
                            <a:pt x="30" y="46"/>
                            <a:pt x="30" y="49"/>
                          </a:cubicBezTo>
                          <a:cubicBezTo>
                            <a:pt x="31" y="51"/>
                            <a:pt x="31" y="53"/>
                            <a:pt x="32" y="54"/>
                          </a:cubicBezTo>
                          <a:cubicBezTo>
                            <a:pt x="34" y="57"/>
                            <a:pt x="34" y="57"/>
                            <a:pt x="34" y="57"/>
                          </a:cubicBezTo>
                          <a:cubicBezTo>
                            <a:pt x="34" y="57"/>
                            <a:pt x="35" y="58"/>
                            <a:pt x="35" y="59"/>
                          </a:cubicBezTo>
                          <a:cubicBezTo>
                            <a:pt x="36" y="59"/>
                            <a:pt x="36" y="59"/>
                            <a:pt x="36" y="59"/>
                          </a:cubicBezTo>
                          <a:cubicBezTo>
                            <a:pt x="34" y="61"/>
                            <a:pt x="32" y="62"/>
                            <a:pt x="30" y="63"/>
                          </a:cubicBezTo>
                          <a:cubicBezTo>
                            <a:pt x="27" y="65"/>
                            <a:pt x="24" y="67"/>
                            <a:pt x="21" y="68"/>
                          </a:cubicBezTo>
                          <a:cubicBezTo>
                            <a:pt x="14" y="58"/>
                            <a:pt x="14" y="58"/>
                            <a:pt x="14" y="58"/>
                          </a:cubicBezTo>
                          <a:cubicBezTo>
                            <a:pt x="13" y="57"/>
                            <a:pt x="11" y="56"/>
                            <a:pt x="9" y="56"/>
                          </a:cubicBezTo>
                          <a:cubicBezTo>
                            <a:pt x="7" y="56"/>
                            <a:pt x="6" y="56"/>
                            <a:pt x="4" y="57"/>
                          </a:cubicBezTo>
                          <a:cubicBezTo>
                            <a:pt x="1" y="59"/>
                            <a:pt x="0" y="63"/>
                            <a:pt x="1" y="66"/>
                          </a:cubicBezTo>
                          <a:cubicBezTo>
                            <a:pt x="68" y="158"/>
                            <a:pt x="68" y="158"/>
                            <a:pt x="68" y="158"/>
                          </a:cubicBezTo>
                          <a:cubicBezTo>
                            <a:pt x="68" y="158"/>
                            <a:pt x="68" y="158"/>
                            <a:pt x="69" y="158"/>
                          </a:cubicBezTo>
                          <a:cubicBezTo>
                            <a:pt x="67" y="293"/>
                            <a:pt x="67" y="293"/>
                            <a:pt x="67" y="293"/>
                          </a:cubicBezTo>
                          <a:cubicBezTo>
                            <a:pt x="67" y="297"/>
                            <a:pt x="70" y="300"/>
                            <a:pt x="74" y="300"/>
                          </a:cubicBezTo>
                          <a:cubicBezTo>
                            <a:pt x="75" y="300"/>
                            <a:pt x="75" y="300"/>
                            <a:pt x="75" y="300"/>
                          </a:cubicBezTo>
                          <a:cubicBezTo>
                            <a:pt x="79" y="300"/>
                            <a:pt x="82" y="297"/>
                            <a:pt x="82" y="293"/>
                          </a:cubicBezTo>
                          <a:cubicBezTo>
                            <a:pt x="83" y="158"/>
                            <a:pt x="83" y="158"/>
                            <a:pt x="83" y="158"/>
                          </a:cubicBezTo>
                          <a:cubicBezTo>
                            <a:pt x="83" y="156"/>
                            <a:pt x="83" y="155"/>
                            <a:pt x="81" y="153"/>
                          </a:cubicBezTo>
                          <a:cubicBezTo>
                            <a:pt x="81" y="152"/>
                            <a:pt x="81" y="151"/>
                            <a:pt x="80" y="151"/>
                          </a:cubicBezTo>
                          <a:cubicBezTo>
                            <a:pt x="21" y="68"/>
                            <a:pt x="21" y="68"/>
                            <a:pt x="21" y="68"/>
                          </a:cubicBezTo>
                          <a:cubicBezTo>
                            <a:pt x="24" y="67"/>
                            <a:pt x="28" y="66"/>
                            <a:pt x="31" y="64"/>
                          </a:cubicBezTo>
                          <a:cubicBezTo>
                            <a:pt x="33" y="63"/>
                            <a:pt x="35" y="62"/>
                            <a:pt x="37" y="60"/>
                          </a:cubicBezTo>
                          <a:cubicBezTo>
                            <a:pt x="39" y="62"/>
                            <a:pt x="42" y="63"/>
                            <a:pt x="44" y="64"/>
                          </a:cubicBezTo>
                          <a:cubicBezTo>
                            <a:pt x="48" y="65"/>
                            <a:pt x="52" y="65"/>
                            <a:pt x="55" y="65"/>
                          </a:cubicBezTo>
                          <a:cubicBezTo>
                            <a:pt x="58" y="65"/>
                            <a:pt x="61" y="65"/>
                            <a:pt x="64" y="65"/>
                          </a:cubicBezTo>
                          <a:cubicBezTo>
                            <a:pt x="68" y="64"/>
                            <a:pt x="73" y="63"/>
                            <a:pt x="77" y="61"/>
                          </a:cubicBezTo>
                          <a:cubicBezTo>
                            <a:pt x="77" y="63"/>
                            <a:pt x="78" y="65"/>
                            <a:pt x="80" y="68"/>
                          </a:cubicBezTo>
                          <a:cubicBezTo>
                            <a:pt x="81" y="70"/>
                            <a:pt x="85" y="71"/>
                            <a:pt x="87" y="71"/>
                          </a:cubicBezTo>
                          <a:cubicBezTo>
                            <a:pt x="87" y="71"/>
                            <a:pt x="88" y="71"/>
                            <a:pt x="88" y="71"/>
                          </a:cubicBezTo>
                          <a:cubicBezTo>
                            <a:pt x="90" y="71"/>
                            <a:pt x="92" y="71"/>
                            <a:pt x="93" y="71"/>
                          </a:cubicBezTo>
                          <a:cubicBezTo>
                            <a:pt x="98" y="69"/>
                            <a:pt x="98" y="69"/>
                            <a:pt x="98" y="69"/>
                          </a:cubicBezTo>
                          <a:cubicBezTo>
                            <a:pt x="101" y="68"/>
                            <a:pt x="105" y="67"/>
                            <a:pt x="108" y="66"/>
                          </a:cubicBezTo>
                          <a:cubicBezTo>
                            <a:pt x="110" y="66"/>
                            <a:pt x="113" y="65"/>
                            <a:pt x="116" y="64"/>
                          </a:cubicBezTo>
                          <a:cubicBezTo>
                            <a:pt x="116" y="64"/>
                            <a:pt x="116" y="64"/>
                            <a:pt x="116" y="64"/>
                          </a:cubicBezTo>
                          <a:cubicBezTo>
                            <a:pt x="116" y="66"/>
                            <a:pt x="116" y="68"/>
                            <a:pt x="118" y="70"/>
                          </a:cubicBezTo>
                          <a:cubicBezTo>
                            <a:pt x="119" y="72"/>
                            <a:pt x="121" y="73"/>
                            <a:pt x="123" y="73"/>
                          </a:cubicBezTo>
                          <a:cubicBezTo>
                            <a:pt x="124" y="73"/>
                            <a:pt x="124" y="73"/>
                            <a:pt x="125" y="73"/>
                          </a:cubicBezTo>
                          <a:cubicBezTo>
                            <a:pt x="126" y="73"/>
                            <a:pt x="128" y="73"/>
                            <a:pt x="129" y="73"/>
                          </a:cubicBezTo>
                          <a:cubicBezTo>
                            <a:pt x="148" y="70"/>
                            <a:pt x="148" y="70"/>
                            <a:pt x="148" y="70"/>
                          </a:cubicBezTo>
                          <a:cubicBezTo>
                            <a:pt x="154" y="68"/>
                            <a:pt x="161" y="67"/>
                            <a:pt x="167" y="65"/>
                          </a:cubicBezTo>
                          <a:cubicBezTo>
                            <a:pt x="168" y="65"/>
                            <a:pt x="169" y="65"/>
                            <a:pt x="170" y="64"/>
                          </a:cubicBezTo>
                          <a:cubicBezTo>
                            <a:pt x="103" y="152"/>
                            <a:pt x="103" y="152"/>
                            <a:pt x="103" y="152"/>
                          </a:cubicBezTo>
                          <a:cubicBezTo>
                            <a:pt x="103" y="153"/>
                            <a:pt x="102" y="154"/>
                            <a:pt x="102" y="155"/>
                          </a:cubicBezTo>
                          <a:cubicBezTo>
                            <a:pt x="101" y="156"/>
                            <a:pt x="100" y="158"/>
                            <a:pt x="100" y="160"/>
                          </a:cubicBezTo>
                          <a:cubicBezTo>
                            <a:pt x="99" y="295"/>
                            <a:pt x="99" y="295"/>
                            <a:pt x="99" y="295"/>
                          </a:cubicBezTo>
                          <a:cubicBezTo>
                            <a:pt x="99" y="299"/>
                            <a:pt x="102" y="302"/>
                            <a:pt x="106" y="302"/>
                          </a:cubicBezTo>
                          <a:cubicBezTo>
                            <a:pt x="106" y="302"/>
                            <a:pt x="106" y="302"/>
                            <a:pt x="106" y="302"/>
                          </a:cubicBezTo>
                          <a:cubicBezTo>
                            <a:pt x="110" y="302"/>
                            <a:pt x="113" y="299"/>
                            <a:pt x="113" y="295"/>
                          </a:cubicBezTo>
                          <a:cubicBezTo>
                            <a:pt x="115" y="161"/>
                            <a:pt x="115" y="161"/>
                            <a:pt x="115" y="161"/>
                          </a:cubicBezTo>
                          <a:cubicBezTo>
                            <a:pt x="115" y="160"/>
                            <a:pt x="115" y="160"/>
                            <a:pt x="115" y="160"/>
                          </a:cubicBezTo>
                          <a:cubicBezTo>
                            <a:pt x="184" y="69"/>
                            <a:pt x="184" y="69"/>
                            <a:pt x="184" y="69"/>
                          </a:cubicBezTo>
                          <a:cubicBezTo>
                            <a:pt x="186" y="67"/>
                            <a:pt x="185" y="63"/>
                            <a:pt x="181" y="61"/>
                          </a:cubicBezTo>
                          <a:cubicBezTo>
                            <a:pt x="181" y="61"/>
                            <a:pt x="181" y="61"/>
                            <a:pt x="181" y="61"/>
                          </a:cubicBezTo>
                          <a:cubicBezTo>
                            <a:pt x="183" y="60"/>
                            <a:pt x="184" y="60"/>
                            <a:pt x="186" y="59"/>
                          </a:cubicBezTo>
                          <a:cubicBezTo>
                            <a:pt x="184" y="60"/>
                            <a:pt x="182" y="60"/>
                            <a:pt x="181" y="61"/>
                          </a:cubicBezTo>
                          <a:cubicBezTo>
                            <a:pt x="179" y="60"/>
                            <a:pt x="178" y="60"/>
                            <a:pt x="176" y="60"/>
                          </a:cubicBezTo>
                          <a:cubicBezTo>
                            <a:pt x="174" y="60"/>
                            <a:pt x="173" y="60"/>
                            <a:pt x="172" y="62"/>
                          </a:cubicBezTo>
                          <a:cubicBezTo>
                            <a:pt x="171" y="63"/>
                            <a:pt x="171" y="63"/>
                            <a:pt x="171" y="63"/>
                          </a:cubicBezTo>
                          <a:cubicBezTo>
                            <a:pt x="169" y="63"/>
                            <a:pt x="168" y="64"/>
                            <a:pt x="167" y="64"/>
                          </a:cubicBezTo>
                          <a:cubicBezTo>
                            <a:pt x="160" y="65"/>
                            <a:pt x="154" y="66"/>
                            <a:pt x="148" y="67"/>
                          </a:cubicBezTo>
                          <a:cubicBezTo>
                            <a:pt x="128" y="69"/>
                            <a:pt x="128" y="69"/>
                            <a:pt x="128" y="69"/>
                          </a:cubicBezTo>
                          <a:cubicBezTo>
                            <a:pt x="127" y="69"/>
                            <a:pt x="126" y="69"/>
                            <a:pt x="126" y="69"/>
                          </a:cubicBezTo>
                          <a:cubicBezTo>
                            <a:pt x="124" y="69"/>
                            <a:pt x="122" y="69"/>
                            <a:pt x="121" y="68"/>
                          </a:cubicBezTo>
                          <a:cubicBezTo>
                            <a:pt x="120" y="66"/>
                            <a:pt x="120" y="64"/>
                            <a:pt x="120" y="62"/>
                          </a:cubicBezTo>
                          <a:cubicBezTo>
                            <a:pt x="122" y="61"/>
                            <a:pt x="124" y="61"/>
                            <a:pt x="126" y="60"/>
                          </a:cubicBezTo>
                          <a:cubicBezTo>
                            <a:pt x="133" y="57"/>
                            <a:pt x="139" y="55"/>
                            <a:pt x="145" y="51"/>
                          </a:cubicBezTo>
                          <a:cubicBezTo>
                            <a:pt x="150" y="48"/>
                            <a:pt x="156" y="45"/>
                            <a:pt x="162" y="41"/>
                          </a:cubicBezTo>
                          <a:cubicBezTo>
                            <a:pt x="167" y="36"/>
                            <a:pt x="172" y="31"/>
                            <a:pt x="175" y="23"/>
                          </a:cubicBezTo>
                          <a:cubicBezTo>
                            <a:pt x="176" y="20"/>
                            <a:pt x="177" y="16"/>
                            <a:pt x="176" y="12"/>
                          </a:cubicBezTo>
                          <a:cubicBezTo>
                            <a:pt x="175" y="11"/>
                            <a:pt x="175" y="10"/>
                            <a:pt x="175" y="9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7"/>
                            <a:pt x="174" y="7"/>
                            <a:pt x="174" y="7"/>
                          </a:cubicBezTo>
                          <a:cubicBezTo>
                            <a:pt x="174" y="7"/>
                            <a:pt x="174" y="7"/>
                            <a:pt x="174" y="6"/>
                          </a:cubicBezTo>
                          <a:cubicBezTo>
                            <a:pt x="173" y="5"/>
                            <a:pt x="172" y="4"/>
                            <a:pt x="171" y="3"/>
                          </a:cubicBezTo>
                          <a:cubicBezTo>
                            <a:pt x="171" y="3"/>
                            <a:pt x="170" y="2"/>
                            <a:pt x="169" y="1"/>
                          </a:cubicBezTo>
                          <a:cubicBezTo>
                            <a:pt x="167" y="0"/>
                            <a:pt x="165" y="0"/>
                            <a:pt x="163" y="0"/>
                          </a:cubicBezTo>
                        </a:path>
                      </a:pathLst>
                    </a:custGeom>
                    <a:solidFill>
                      <a:srgbClr val="FFEECF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2" name="Google Shape;811;p5"/>
                    <p:cNvSpPr/>
                    <p:nvPr/>
                  </p:nvSpPr>
                  <p:spPr>
                    <a:xfrm>
                      <a:off x="1383649" y="12731762"/>
                      <a:ext cx="1753056" cy="669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" h="43" extrusionOk="0">
                          <a:moveTo>
                            <a:pt x="0" y="1"/>
                          </a:moveTo>
                          <a:cubicBezTo>
                            <a:pt x="0" y="10"/>
                            <a:pt x="0" y="10"/>
                            <a:pt x="0" y="10"/>
                          </a:cubicBezTo>
                          <a:cubicBezTo>
                            <a:pt x="0" y="28"/>
                            <a:pt x="26" y="43"/>
                            <a:pt x="57" y="43"/>
                          </a:cubicBezTo>
                          <a:cubicBezTo>
                            <a:pt x="88" y="42"/>
                            <a:pt x="113" y="27"/>
                            <a:pt x="112" y="8"/>
                          </a:cubicBezTo>
                          <a:cubicBezTo>
                            <a:pt x="112" y="0"/>
                            <a:pt x="112" y="0"/>
                            <a:pt x="112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3" name="Google Shape;812;p5"/>
                    <p:cNvSpPr/>
                    <p:nvPr/>
                  </p:nvSpPr>
                  <p:spPr>
                    <a:xfrm>
                      <a:off x="482772" y="10260443"/>
                      <a:ext cx="3396551" cy="608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9" h="50" extrusionOk="0">
                          <a:moveTo>
                            <a:pt x="1" y="50"/>
                          </a:moveTo>
                          <a:lnTo>
                            <a:pt x="279" y="46"/>
                          </a:lnTo>
                          <a:lnTo>
                            <a:pt x="278" y="0"/>
                          </a:lnTo>
                          <a:lnTo>
                            <a:pt x="0" y="5"/>
                          </a:lnTo>
                          <a:lnTo>
                            <a:pt x="1" y="50"/>
                          </a:ln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4" name="Google Shape;813;p5"/>
                    <p:cNvSpPr/>
                    <p:nvPr/>
                  </p:nvSpPr>
                  <p:spPr>
                    <a:xfrm>
                      <a:off x="227114" y="10820447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8" y="3"/>
                          </a:moveTo>
                          <a:cubicBezTo>
                            <a:pt x="235" y="0"/>
                            <a:pt x="235" y="0"/>
                            <a:pt x="235" y="0"/>
                          </a:cubicBezTo>
                          <a:cubicBezTo>
                            <a:pt x="245" y="0"/>
                            <a:pt x="253" y="7"/>
                            <a:pt x="253" y="16"/>
                          </a:cubicBezTo>
                          <a:cubicBezTo>
                            <a:pt x="253" y="25"/>
                            <a:pt x="245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9" y="37"/>
                            <a:pt x="1" y="30"/>
                            <a:pt x="1" y="20"/>
                          </a:cubicBezTo>
                          <a:cubicBezTo>
                            <a:pt x="0" y="11"/>
                            <a:pt x="8" y="3"/>
                            <a:pt x="18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5" name="Google Shape;814;p5"/>
                    <p:cNvSpPr/>
                    <p:nvPr/>
                  </p:nvSpPr>
                  <p:spPr>
                    <a:xfrm>
                      <a:off x="239292" y="11331756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7" y="4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8"/>
                            <a:pt x="252" y="17"/>
                          </a:cubicBezTo>
                          <a:cubicBezTo>
                            <a:pt x="253" y="26"/>
                            <a:pt x="245" y="34"/>
                            <a:pt x="235" y="34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1"/>
                          </a:cubicBezTo>
                          <a:cubicBezTo>
                            <a:pt x="0" y="12"/>
                            <a:pt x="8" y="4"/>
                            <a:pt x="17" y="4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6" name="Google Shape;815;p5"/>
                    <p:cNvSpPr/>
                    <p:nvPr/>
                  </p:nvSpPr>
                  <p:spPr>
                    <a:xfrm>
                      <a:off x="263640" y="11855234"/>
                      <a:ext cx="3895681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" h="37" extrusionOk="0">
                          <a:moveTo>
                            <a:pt x="17" y="3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7"/>
                            <a:pt x="252" y="16"/>
                          </a:cubicBezTo>
                          <a:cubicBezTo>
                            <a:pt x="252" y="26"/>
                            <a:pt x="244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0"/>
                          </a:cubicBezTo>
                          <a:cubicBezTo>
                            <a:pt x="0" y="11"/>
                            <a:pt x="7" y="3"/>
                            <a:pt x="17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7" name="Google Shape;816;p5"/>
                    <p:cNvSpPr/>
                    <p:nvPr/>
                  </p:nvSpPr>
                  <p:spPr>
                    <a:xfrm>
                      <a:off x="896688" y="12366542"/>
                      <a:ext cx="2702629" cy="535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" h="35" extrusionOk="0">
                          <a:moveTo>
                            <a:pt x="17" y="2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166" y="0"/>
                            <a:pt x="174" y="7"/>
                            <a:pt x="174" y="16"/>
                          </a:cubicBezTo>
                          <a:cubicBezTo>
                            <a:pt x="175" y="25"/>
                            <a:pt x="167" y="33"/>
                            <a:pt x="157" y="33"/>
                          </a:cubicBezTo>
                          <a:cubicBezTo>
                            <a:pt x="18" y="35"/>
                            <a:pt x="18" y="35"/>
                            <a:pt x="18" y="35"/>
                          </a:cubicBezTo>
                          <a:cubicBezTo>
                            <a:pt x="8" y="35"/>
                            <a:pt x="0" y="28"/>
                            <a:pt x="0" y="19"/>
                          </a:cubicBezTo>
                          <a:cubicBezTo>
                            <a:pt x="0" y="9"/>
                            <a:pt x="8" y="2"/>
                            <a:pt x="17" y="2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64" name="Google Shape;1163;p7"/>
                  <p:cNvSpPr/>
                  <p:nvPr/>
                </p:nvSpPr>
                <p:spPr>
                  <a:xfrm rot="1736932" flipH="1">
                    <a:off x="18408425" y="5266610"/>
                    <a:ext cx="849535" cy="779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8" extrusionOk="0">
                        <a:moveTo>
                          <a:pt x="34" y="11"/>
                        </a:moveTo>
                        <a:cubicBezTo>
                          <a:pt x="35" y="13"/>
                          <a:pt x="36" y="15"/>
                          <a:pt x="38" y="18"/>
                        </a:cubicBezTo>
                        <a:cubicBezTo>
                          <a:pt x="39" y="21"/>
                          <a:pt x="41" y="23"/>
                          <a:pt x="42" y="26"/>
                        </a:cubicBezTo>
                        <a:cubicBezTo>
                          <a:pt x="43" y="26"/>
                          <a:pt x="43" y="27"/>
                          <a:pt x="43" y="28"/>
                        </a:cubicBezTo>
                        <a:cubicBezTo>
                          <a:pt x="42" y="29"/>
                          <a:pt x="41" y="29"/>
                          <a:pt x="40" y="29"/>
                        </a:cubicBezTo>
                        <a:cubicBezTo>
                          <a:pt x="37" y="28"/>
                          <a:pt x="32" y="23"/>
                          <a:pt x="32" y="20"/>
                        </a:cubicBezTo>
                        <a:cubicBezTo>
                          <a:pt x="31" y="24"/>
                          <a:pt x="31" y="27"/>
                          <a:pt x="29" y="30"/>
                        </a:cubicBezTo>
                        <a:cubicBezTo>
                          <a:pt x="26" y="38"/>
                          <a:pt x="19" y="31"/>
                          <a:pt x="17" y="31"/>
                        </a:cubicBezTo>
                        <a:cubicBezTo>
                          <a:pt x="10" y="31"/>
                          <a:pt x="12" y="29"/>
                          <a:pt x="8" y="27"/>
                        </a:cubicBezTo>
                        <a:cubicBezTo>
                          <a:pt x="6" y="27"/>
                          <a:pt x="4" y="25"/>
                          <a:pt x="3" y="20"/>
                        </a:cubicBezTo>
                        <a:cubicBezTo>
                          <a:pt x="2" y="18"/>
                          <a:pt x="0" y="14"/>
                          <a:pt x="1" y="10"/>
                        </a:cubicBezTo>
                        <a:cubicBezTo>
                          <a:pt x="3" y="3"/>
                          <a:pt x="4" y="1"/>
                          <a:pt x="13" y="0"/>
                        </a:cubicBezTo>
                        <a:cubicBezTo>
                          <a:pt x="18" y="0"/>
                          <a:pt x="24" y="2"/>
                          <a:pt x="29" y="5"/>
                        </a:cubicBezTo>
                        <a:cubicBezTo>
                          <a:pt x="32" y="7"/>
                          <a:pt x="33" y="9"/>
                          <a:pt x="34" y="11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</p:spPr>
                <p:txBody>
                  <a:bodyPr spcFirstLastPara="1" wrap="square" lIns="45713" tIns="22850" rIns="45713" bIns="22850" anchor="t" anchorCtr="0">
                    <a:noAutofit/>
                  </a:bodyPr>
                  <a:lstStyle/>
                  <a:p>
                    <a:endParaRPr sz="33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2" name="Group 231"/>
              <p:cNvGrpSpPr/>
              <p:nvPr/>
            </p:nvGrpSpPr>
            <p:grpSpPr>
              <a:xfrm>
                <a:off x="16164959" y="11877072"/>
                <a:ext cx="1524376" cy="1751219"/>
                <a:chOff x="14842377" y="10861521"/>
                <a:chExt cx="601874" cy="691439"/>
              </a:xfrm>
            </p:grpSpPr>
            <p:sp>
              <p:nvSpPr>
                <p:cNvPr id="242" name="Freeform 1204"/>
                <p:cNvSpPr>
                  <a:spLocks/>
                </p:cNvSpPr>
                <p:nvPr/>
              </p:nvSpPr>
              <p:spPr bwMode="auto">
                <a:xfrm>
                  <a:off x="14928359" y="11054980"/>
                  <a:ext cx="150468" cy="261529"/>
                </a:xfrm>
                <a:custGeom>
                  <a:avLst/>
                  <a:gdLst>
                    <a:gd name="T0" fmla="*/ 0 w 7"/>
                    <a:gd name="T1" fmla="*/ 0 h 12"/>
                    <a:gd name="T2" fmla="*/ 0 w 7"/>
                    <a:gd name="T3" fmla="*/ 12 h 12"/>
                    <a:gd name="T4" fmla="*/ 7 w 7"/>
                    <a:gd name="T5" fmla="*/ 11 h 12"/>
                    <a:gd name="T6" fmla="*/ 6 w 7"/>
                    <a:gd name="T7" fmla="*/ 0 h 12"/>
                    <a:gd name="T8" fmla="*/ 0 w 7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cubicBezTo>
                        <a:pt x="0" y="4"/>
                        <a:pt x="1" y="8"/>
                        <a:pt x="0" y="12"/>
                      </a:cubicBezTo>
                      <a:cubicBezTo>
                        <a:pt x="2" y="12"/>
                        <a:pt x="5" y="12"/>
                        <a:pt x="7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4" y="1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3" name="Freeform 1205"/>
                <p:cNvSpPr>
                  <a:spLocks/>
                </p:cNvSpPr>
                <p:nvPr/>
              </p:nvSpPr>
              <p:spPr bwMode="auto">
                <a:xfrm>
                  <a:off x="14906864" y="11252023"/>
                  <a:ext cx="515891" cy="257946"/>
                </a:xfrm>
                <a:custGeom>
                  <a:avLst/>
                  <a:gdLst>
                    <a:gd name="T0" fmla="*/ 1 w 24"/>
                    <a:gd name="T1" fmla="*/ 10 h 12"/>
                    <a:gd name="T2" fmla="*/ 3 w 24"/>
                    <a:gd name="T3" fmla="*/ 11 h 12"/>
                    <a:gd name="T4" fmla="*/ 16 w 24"/>
                    <a:gd name="T5" fmla="*/ 11 h 12"/>
                    <a:gd name="T6" fmla="*/ 19 w 24"/>
                    <a:gd name="T7" fmla="*/ 10 h 12"/>
                    <a:gd name="T8" fmla="*/ 23 w 24"/>
                    <a:gd name="T9" fmla="*/ 7 h 12"/>
                    <a:gd name="T10" fmla="*/ 21 w 24"/>
                    <a:gd name="T11" fmla="*/ 2 h 12"/>
                    <a:gd name="T12" fmla="*/ 17 w 24"/>
                    <a:gd name="T13" fmla="*/ 2 h 12"/>
                    <a:gd name="T14" fmla="*/ 15 w 24"/>
                    <a:gd name="T15" fmla="*/ 2 h 12"/>
                    <a:gd name="T16" fmla="*/ 11 w 24"/>
                    <a:gd name="T17" fmla="*/ 5 h 12"/>
                    <a:gd name="T18" fmla="*/ 8 w 24"/>
                    <a:gd name="T19" fmla="*/ 1 h 12"/>
                    <a:gd name="T20" fmla="*/ 1 w 24"/>
                    <a:gd name="T21" fmla="*/ 2 h 12"/>
                    <a:gd name="T22" fmla="*/ 0 w 24"/>
                    <a:gd name="T23" fmla="*/ 6 h 12"/>
                    <a:gd name="T24" fmla="*/ 1 w 24"/>
                    <a:gd name="T25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12">
                      <a:moveTo>
                        <a:pt x="1" y="10"/>
                      </a:move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7" y="12"/>
                        <a:pt x="12" y="12"/>
                        <a:pt x="16" y="11"/>
                      </a:cubicBezTo>
                      <a:cubicBezTo>
                        <a:pt x="17" y="11"/>
                        <a:pt x="18" y="11"/>
                        <a:pt x="19" y="10"/>
                      </a:cubicBezTo>
                      <a:cubicBezTo>
                        <a:pt x="21" y="10"/>
                        <a:pt x="23" y="9"/>
                        <a:pt x="23" y="7"/>
                      </a:cubicBezTo>
                      <a:cubicBezTo>
                        <a:pt x="24" y="5"/>
                        <a:pt x="23" y="3"/>
                        <a:pt x="21" y="2"/>
                      </a:cubicBezTo>
                      <a:cubicBezTo>
                        <a:pt x="20" y="2"/>
                        <a:pt x="18" y="1"/>
                        <a:pt x="17" y="2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4" y="3"/>
                        <a:pt x="12" y="4"/>
                        <a:pt x="11" y="5"/>
                      </a:cubicBezTo>
                      <a:cubicBezTo>
                        <a:pt x="9" y="4"/>
                        <a:pt x="8" y="3"/>
                        <a:pt x="8" y="1"/>
                      </a:cubicBezTo>
                      <a:cubicBezTo>
                        <a:pt x="6" y="0"/>
                        <a:pt x="3" y="1"/>
                        <a:pt x="1" y="2"/>
                      </a:cubicBezTo>
                      <a:cubicBezTo>
                        <a:pt x="1" y="3"/>
                        <a:pt x="1" y="5"/>
                        <a:pt x="0" y="6"/>
                      </a:cubicBezTo>
                      <a:cubicBezTo>
                        <a:pt x="0" y="8"/>
                        <a:pt x="0" y="9"/>
                        <a:pt x="1" y="10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4" name="Freeform 1206"/>
                <p:cNvSpPr>
                  <a:spLocks/>
                </p:cNvSpPr>
                <p:nvPr/>
              </p:nvSpPr>
              <p:spPr bwMode="auto">
                <a:xfrm>
                  <a:off x="15207801" y="11273518"/>
                  <a:ext cx="214955" cy="214955"/>
                </a:xfrm>
                <a:custGeom>
                  <a:avLst/>
                  <a:gdLst>
                    <a:gd name="T0" fmla="*/ 0 w 10"/>
                    <a:gd name="T1" fmla="*/ 7 h 10"/>
                    <a:gd name="T2" fmla="*/ 2 w 10"/>
                    <a:gd name="T3" fmla="*/ 10 h 10"/>
                    <a:gd name="T4" fmla="*/ 5 w 10"/>
                    <a:gd name="T5" fmla="*/ 9 h 10"/>
                    <a:gd name="T6" fmla="*/ 9 w 10"/>
                    <a:gd name="T7" fmla="*/ 6 h 10"/>
                    <a:gd name="T8" fmla="*/ 7 w 10"/>
                    <a:gd name="T9" fmla="*/ 1 h 10"/>
                    <a:gd name="T10" fmla="*/ 3 w 10"/>
                    <a:gd name="T11" fmla="*/ 1 h 10"/>
                    <a:gd name="T12" fmla="*/ 2 w 10"/>
                    <a:gd name="T13" fmla="*/ 3 h 10"/>
                    <a:gd name="T14" fmla="*/ 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0" y="7"/>
                      </a:moveTo>
                      <a:cubicBezTo>
                        <a:pt x="1" y="8"/>
                        <a:pt x="1" y="9"/>
                        <a:pt x="2" y="10"/>
                      </a:cubicBezTo>
                      <a:cubicBezTo>
                        <a:pt x="3" y="10"/>
                        <a:pt x="4" y="10"/>
                        <a:pt x="5" y="9"/>
                      </a:cubicBezTo>
                      <a:cubicBezTo>
                        <a:pt x="7" y="9"/>
                        <a:pt x="9" y="8"/>
                        <a:pt x="9" y="6"/>
                      </a:cubicBezTo>
                      <a:cubicBezTo>
                        <a:pt x="10" y="4"/>
                        <a:pt x="9" y="2"/>
                        <a:pt x="7" y="1"/>
                      </a:cubicBezTo>
                      <a:cubicBezTo>
                        <a:pt x="6" y="1"/>
                        <a:pt x="4" y="0"/>
                        <a:pt x="3" y="1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5" name="Freeform 1207"/>
                <p:cNvSpPr>
                  <a:spLocks/>
                </p:cNvSpPr>
                <p:nvPr/>
              </p:nvSpPr>
              <p:spPr bwMode="auto">
                <a:xfrm>
                  <a:off x="14863873" y="11380996"/>
                  <a:ext cx="580378" cy="171964"/>
                </a:xfrm>
                <a:custGeom>
                  <a:avLst/>
                  <a:gdLst>
                    <a:gd name="T0" fmla="*/ 26 w 27"/>
                    <a:gd name="T1" fmla="*/ 3 h 8"/>
                    <a:gd name="T2" fmla="*/ 24 w 27"/>
                    <a:gd name="T3" fmla="*/ 5 h 8"/>
                    <a:gd name="T4" fmla="*/ 3 w 27"/>
                    <a:gd name="T5" fmla="*/ 6 h 8"/>
                    <a:gd name="T6" fmla="*/ 0 w 27"/>
                    <a:gd name="T7" fmla="*/ 3 h 8"/>
                    <a:gd name="T8" fmla="*/ 2 w 27"/>
                    <a:gd name="T9" fmla="*/ 2 h 8"/>
                    <a:gd name="T10" fmla="*/ 4 w 27"/>
                    <a:gd name="T11" fmla="*/ 2 h 8"/>
                    <a:gd name="T12" fmla="*/ 17 w 27"/>
                    <a:gd name="T13" fmla="*/ 3 h 8"/>
                    <a:gd name="T14" fmla="*/ 24 w 27"/>
                    <a:gd name="T15" fmla="*/ 1 h 8"/>
                    <a:gd name="T16" fmla="*/ 26 w 27"/>
                    <a:gd name="T17" fmla="*/ 0 h 8"/>
                    <a:gd name="T18" fmla="*/ 26 w 27"/>
                    <a:gd name="T1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26" y="3"/>
                      </a:moveTo>
                      <a:cubicBezTo>
                        <a:pt x="26" y="4"/>
                        <a:pt x="25" y="4"/>
                        <a:pt x="24" y="5"/>
                      </a:cubicBezTo>
                      <a:cubicBezTo>
                        <a:pt x="17" y="7"/>
                        <a:pt x="10" y="8"/>
                        <a:pt x="3" y="6"/>
                      </a:cubicBezTo>
                      <a:cubicBezTo>
                        <a:pt x="2" y="6"/>
                        <a:pt x="0" y="5"/>
                        <a:pt x="0" y="3"/>
                      </a:cubicBezTo>
                      <a:cubicBezTo>
                        <a:pt x="0" y="3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8" y="4"/>
                        <a:pt x="13" y="4"/>
                        <a:pt x="17" y="3"/>
                      </a:cubicBezTo>
                      <a:cubicBezTo>
                        <a:pt x="19" y="2"/>
                        <a:pt x="22" y="2"/>
                        <a:pt x="24" y="1"/>
                      </a:cubicBezTo>
                      <a:cubicBezTo>
                        <a:pt x="24" y="1"/>
                        <a:pt x="25" y="0"/>
                        <a:pt x="26" y="0"/>
                      </a:cubicBezTo>
                      <a:cubicBezTo>
                        <a:pt x="27" y="1"/>
                        <a:pt x="27" y="2"/>
                        <a:pt x="26" y="3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6" name="Freeform 1208"/>
                <p:cNvSpPr>
                  <a:spLocks/>
                </p:cNvSpPr>
                <p:nvPr/>
              </p:nvSpPr>
              <p:spPr bwMode="auto">
                <a:xfrm>
                  <a:off x="15035837" y="11295014"/>
                  <a:ext cx="85982" cy="42991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0 h 2"/>
                    <a:gd name="T4" fmla="*/ 3 w 4"/>
                    <a:gd name="T5" fmla="*/ 1 h 2"/>
                    <a:gd name="T6" fmla="*/ 2 w 4"/>
                    <a:gd name="T7" fmla="*/ 1 h 2"/>
                    <a:gd name="T8" fmla="*/ 1 w 4"/>
                    <a:gd name="T9" fmla="*/ 2 h 2"/>
                    <a:gd name="T10" fmla="*/ 1 w 4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7" name="Freeform 1209"/>
                <p:cNvSpPr>
                  <a:spLocks/>
                </p:cNvSpPr>
                <p:nvPr/>
              </p:nvSpPr>
              <p:spPr bwMode="auto">
                <a:xfrm>
                  <a:off x="15057332" y="11316509"/>
                  <a:ext cx="64486" cy="42991"/>
                </a:xfrm>
                <a:custGeom>
                  <a:avLst/>
                  <a:gdLst>
                    <a:gd name="T0" fmla="*/ 1 w 3"/>
                    <a:gd name="T1" fmla="*/ 1 h 2"/>
                    <a:gd name="T2" fmla="*/ 3 w 3"/>
                    <a:gd name="T3" fmla="*/ 0 h 2"/>
                    <a:gd name="T4" fmla="*/ 3 w 3"/>
                    <a:gd name="T5" fmla="*/ 1 h 2"/>
                    <a:gd name="T6" fmla="*/ 2 w 3"/>
                    <a:gd name="T7" fmla="*/ 2 h 2"/>
                    <a:gd name="T8" fmla="*/ 1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8" name="Freeform 1210"/>
                <p:cNvSpPr>
                  <a:spLocks/>
                </p:cNvSpPr>
                <p:nvPr/>
              </p:nvSpPr>
              <p:spPr bwMode="auto">
                <a:xfrm>
                  <a:off x="15100323" y="11338005"/>
                  <a:ext cx="42991" cy="4299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  <a:gd name="T6" fmla="*/ 1 w 2"/>
                    <a:gd name="T7" fmla="*/ 2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9" name="Freeform 1237"/>
                <p:cNvSpPr>
                  <a:spLocks/>
                </p:cNvSpPr>
                <p:nvPr/>
              </p:nvSpPr>
              <p:spPr bwMode="auto">
                <a:xfrm>
                  <a:off x="14842377" y="10861521"/>
                  <a:ext cx="300937" cy="283025"/>
                </a:xfrm>
                <a:custGeom>
                  <a:avLst/>
                  <a:gdLst>
                    <a:gd name="T0" fmla="*/ 12 w 14"/>
                    <a:gd name="T1" fmla="*/ 1 h 13"/>
                    <a:gd name="T2" fmla="*/ 13 w 14"/>
                    <a:gd name="T3" fmla="*/ 7 h 13"/>
                    <a:gd name="T4" fmla="*/ 12 w 14"/>
                    <a:gd name="T5" fmla="*/ 10 h 13"/>
                    <a:gd name="T6" fmla="*/ 1 w 14"/>
                    <a:gd name="T7" fmla="*/ 10 h 13"/>
                    <a:gd name="T8" fmla="*/ 0 w 14"/>
                    <a:gd name="T9" fmla="*/ 4 h 13"/>
                    <a:gd name="T10" fmla="*/ 6 w 14"/>
                    <a:gd name="T11" fmla="*/ 1 h 13"/>
                    <a:gd name="T12" fmla="*/ 10 w 14"/>
                    <a:gd name="T13" fmla="*/ 1 h 13"/>
                    <a:gd name="T14" fmla="*/ 12 w 14"/>
                    <a:gd name="T1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3">
                      <a:moveTo>
                        <a:pt x="12" y="1"/>
                      </a:moveTo>
                      <a:cubicBezTo>
                        <a:pt x="14" y="1"/>
                        <a:pt x="13" y="5"/>
                        <a:pt x="13" y="7"/>
                      </a:cubicBezTo>
                      <a:cubicBezTo>
                        <a:pt x="13" y="8"/>
                        <a:pt x="13" y="10"/>
                        <a:pt x="12" y="10"/>
                      </a:cubicBezTo>
                      <a:cubicBezTo>
                        <a:pt x="10" y="13"/>
                        <a:pt x="3" y="13"/>
                        <a:pt x="1" y="10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1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0"/>
                        <a:pt x="11" y="0"/>
                        <a:pt x="12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14310225" y="11876256"/>
                <a:ext cx="1469933" cy="1696776"/>
                <a:chOff x="12907785" y="10947503"/>
                <a:chExt cx="580378" cy="669943"/>
              </a:xfrm>
            </p:grpSpPr>
            <p:sp>
              <p:nvSpPr>
                <p:cNvPr id="234" name="Freeform 1212"/>
                <p:cNvSpPr>
                  <a:spLocks/>
                </p:cNvSpPr>
                <p:nvPr/>
              </p:nvSpPr>
              <p:spPr bwMode="auto">
                <a:xfrm>
                  <a:off x="13230217" y="11097971"/>
                  <a:ext cx="171964" cy="261529"/>
                </a:xfrm>
                <a:custGeom>
                  <a:avLst/>
                  <a:gdLst>
                    <a:gd name="T0" fmla="*/ 7 w 8"/>
                    <a:gd name="T1" fmla="*/ 0 h 12"/>
                    <a:gd name="T2" fmla="*/ 8 w 8"/>
                    <a:gd name="T3" fmla="*/ 12 h 12"/>
                    <a:gd name="T4" fmla="*/ 2 w 8"/>
                    <a:gd name="T5" fmla="*/ 12 h 12"/>
                    <a:gd name="T6" fmla="*/ 0 w 8"/>
                    <a:gd name="T7" fmla="*/ 1 h 12"/>
                    <a:gd name="T8" fmla="*/ 7 w 8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7" y="0"/>
                      </a:moveTo>
                      <a:cubicBezTo>
                        <a:pt x="7" y="4"/>
                        <a:pt x="7" y="8"/>
                        <a:pt x="8" y="12"/>
                      </a:cubicBezTo>
                      <a:cubicBezTo>
                        <a:pt x="6" y="12"/>
                        <a:pt x="3" y="12"/>
                        <a:pt x="2" y="12"/>
                      </a:cubicBezTo>
                      <a:cubicBezTo>
                        <a:pt x="1" y="9"/>
                        <a:pt x="1" y="4"/>
                        <a:pt x="0" y="1"/>
                      </a:cubicBezTo>
                      <a:cubicBezTo>
                        <a:pt x="3" y="1"/>
                        <a:pt x="5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5" name="Freeform 1236"/>
                <p:cNvSpPr>
                  <a:spLocks/>
                </p:cNvSpPr>
                <p:nvPr/>
              </p:nvSpPr>
              <p:spPr bwMode="auto">
                <a:xfrm>
                  <a:off x="13122739" y="10947503"/>
                  <a:ext cx="322432" cy="240034"/>
                </a:xfrm>
                <a:custGeom>
                  <a:avLst/>
                  <a:gdLst>
                    <a:gd name="T0" fmla="*/ 13 w 15"/>
                    <a:gd name="T1" fmla="*/ 1 h 11"/>
                    <a:gd name="T2" fmla="*/ 15 w 15"/>
                    <a:gd name="T3" fmla="*/ 2 h 11"/>
                    <a:gd name="T4" fmla="*/ 15 w 15"/>
                    <a:gd name="T5" fmla="*/ 3 h 11"/>
                    <a:gd name="T6" fmla="*/ 15 w 15"/>
                    <a:gd name="T7" fmla="*/ 6 h 11"/>
                    <a:gd name="T8" fmla="*/ 14 w 15"/>
                    <a:gd name="T9" fmla="*/ 9 h 11"/>
                    <a:gd name="T10" fmla="*/ 9 w 15"/>
                    <a:gd name="T11" fmla="*/ 11 h 11"/>
                    <a:gd name="T12" fmla="*/ 4 w 15"/>
                    <a:gd name="T13" fmla="*/ 10 h 11"/>
                    <a:gd name="T14" fmla="*/ 2 w 15"/>
                    <a:gd name="T15" fmla="*/ 7 h 11"/>
                    <a:gd name="T16" fmla="*/ 3 w 15"/>
                    <a:gd name="T17" fmla="*/ 1 h 11"/>
                    <a:gd name="T18" fmla="*/ 13 w 15"/>
                    <a:gd name="T1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1">
                      <a:moveTo>
                        <a:pt x="13" y="1"/>
                      </a:moveTo>
                      <a:cubicBezTo>
                        <a:pt x="14" y="1"/>
                        <a:pt x="14" y="1"/>
                        <a:pt x="15" y="2"/>
                      </a:cubicBezTo>
                      <a:cubicBezTo>
                        <a:pt x="15" y="2"/>
                        <a:pt x="15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7"/>
                        <a:pt x="15" y="9"/>
                        <a:pt x="14" y="9"/>
                      </a:cubicBezTo>
                      <a:cubicBezTo>
                        <a:pt x="13" y="11"/>
                        <a:pt x="11" y="11"/>
                        <a:pt x="9" y="11"/>
                      </a:cubicBezTo>
                      <a:cubicBezTo>
                        <a:pt x="7" y="11"/>
                        <a:pt x="5" y="11"/>
                        <a:pt x="4" y="10"/>
                      </a:cubicBezTo>
                      <a:cubicBezTo>
                        <a:pt x="3" y="9"/>
                        <a:pt x="2" y="8"/>
                        <a:pt x="2" y="7"/>
                      </a:cubicBezTo>
                      <a:cubicBezTo>
                        <a:pt x="1" y="5"/>
                        <a:pt x="0" y="0"/>
                        <a:pt x="3" y="1"/>
                      </a:cubicBezTo>
                      <a:cubicBezTo>
                        <a:pt x="7" y="2"/>
                        <a:pt x="10" y="2"/>
                        <a:pt x="13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6" name="Freeform 1239"/>
                <p:cNvSpPr>
                  <a:spLocks/>
                </p:cNvSpPr>
                <p:nvPr/>
              </p:nvSpPr>
              <p:spPr bwMode="auto">
                <a:xfrm>
                  <a:off x="12929280" y="11316509"/>
                  <a:ext cx="537387" cy="257946"/>
                </a:xfrm>
                <a:custGeom>
                  <a:avLst/>
                  <a:gdLst>
                    <a:gd name="T0" fmla="*/ 24 w 25"/>
                    <a:gd name="T1" fmla="*/ 9 h 12"/>
                    <a:gd name="T2" fmla="*/ 22 w 25"/>
                    <a:gd name="T3" fmla="*/ 10 h 12"/>
                    <a:gd name="T4" fmla="*/ 9 w 25"/>
                    <a:gd name="T5" fmla="*/ 12 h 12"/>
                    <a:gd name="T6" fmla="*/ 6 w 25"/>
                    <a:gd name="T7" fmla="*/ 11 h 12"/>
                    <a:gd name="T8" fmla="*/ 1 w 25"/>
                    <a:gd name="T9" fmla="*/ 9 h 12"/>
                    <a:gd name="T10" fmla="*/ 3 w 25"/>
                    <a:gd name="T11" fmla="*/ 4 h 12"/>
                    <a:gd name="T12" fmla="*/ 6 w 25"/>
                    <a:gd name="T13" fmla="*/ 2 h 12"/>
                    <a:gd name="T14" fmla="*/ 8 w 25"/>
                    <a:gd name="T15" fmla="*/ 3 h 12"/>
                    <a:gd name="T16" fmla="*/ 13 w 25"/>
                    <a:gd name="T17" fmla="*/ 5 h 12"/>
                    <a:gd name="T18" fmla="*/ 15 w 25"/>
                    <a:gd name="T19" fmla="*/ 1 h 12"/>
                    <a:gd name="T20" fmla="*/ 22 w 25"/>
                    <a:gd name="T21" fmla="*/ 0 h 12"/>
                    <a:gd name="T22" fmla="*/ 24 w 25"/>
                    <a:gd name="T23" fmla="*/ 5 h 12"/>
                    <a:gd name="T24" fmla="*/ 24 w 25"/>
                    <a:gd name="T2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12">
                      <a:moveTo>
                        <a:pt x="24" y="9"/>
                      </a:moveTo>
                      <a:cubicBezTo>
                        <a:pt x="23" y="9"/>
                        <a:pt x="23" y="10"/>
                        <a:pt x="22" y="10"/>
                      </a:cubicBezTo>
                      <a:cubicBezTo>
                        <a:pt x="18" y="11"/>
                        <a:pt x="13" y="12"/>
                        <a:pt x="9" y="12"/>
                      </a:cubicBezTo>
                      <a:cubicBezTo>
                        <a:pt x="8" y="12"/>
                        <a:pt x="7" y="12"/>
                        <a:pt x="6" y="11"/>
                      </a:cubicBezTo>
                      <a:cubicBezTo>
                        <a:pt x="4" y="11"/>
                        <a:pt x="2" y="10"/>
                        <a:pt x="1" y="9"/>
                      </a:cubicBezTo>
                      <a:cubicBezTo>
                        <a:pt x="0" y="7"/>
                        <a:pt x="1" y="5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ubicBezTo>
                        <a:pt x="7" y="2"/>
                        <a:pt x="7" y="3"/>
                        <a:pt x="8" y="3"/>
                      </a:cubicBezTo>
                      <a:cubicBezTo>
                        <a:pt x="10" y="3"/>
                        <a:pt x="12" y="4"/>
                        <a:pt x="13" y="5"/>
                      </a:cubicBezTo>
                      <a:cubicBezTo>
                        <a:pt x="15" y="4"/>
                        <a:pt x="15" y="2"/>
                        <a:pt x="15" y="1"/>
                      </a:cubicBezTo>
                      <a:cubicBezTo>
                        <a:pt x="17" y="0"/>
                        <a:pt x="20" y="0"/>
                        <a:pt x="22" y="0"/>
                      </a:cubicBezTo>
                      <a:cubicBezTo>
                        <a:pt x="22" y="2"/>
                        <a:pt x="23" y="3"/>
                        <a:pt x="24" y="5"/>
                      </a:cubicBezTo>
                      <a:cubicBezTo>
                        <a:pt x="24" y="6"/>
                        <a:pt x="25" y="8"/>
                        <a:pt x="24" y="9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7" name="Freeform 1240"/>
                <p:cNvSpPr>
                  <a:spLocks/>
                </p:cNvSpPr>
                <p:nvPr/>
              </p:nvSpPr>
              <p:spPr bwMode="auto">
                <a:xfrm>
                  <a:off x="12929280" y="11359500"/>
                  <a:ext cx="214955" cy="214955"/>
                </a:xfrm>
                <a:custGeom>
                  <a:avLst/>
                  <a:gdLst>
                    <a:gd name="T0" fmla="*/ 10 w 10"/>
                    <a:gd name="T1" fmla="*/ 7 h 10"/>
                    <a:gd name="T2" fmla="*/ 9 w 10"/>
                    <a:gd name="T3" fmla="*/ 10 h 10"/>
                    <a:gd name="T4" fmla="*/ 6 w 10"/>
                    <a:gd name="T5" fmla="*/ 9 h 10"/>
                    <a:gd name="T6" fmla="*/ 1 w 10"/>
                    <a:gd name="T7" fmla="*/ 7 h 10"/>
                    <a:gd name="T8" fmla="*/ 3 w 10"/>
                    <a:gd name="T9" fmla="*/ 2 h 10"/>
                    <a:gd name="T10" fmla="*/ 6 w 10"/>
                    <a:gd name="T11" fmla="*/ 0 h 10"/>
                    <a:gd name="T12" fmla="*/ 8 w 10"/>
                    <a:gd name="T13" fmla="*/ 2 h 10"/>
                    <a:gd name="T14" fmla="*/ 1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10" y="7"/>
                      </a:moveTo>
                      <a:cubicBezTo>
                        <a:pt x="10" y="8"/>
                        <a:pt x="9" y="9"/>
                        <a:pt x="9" y="10"/>
                      </a:cubicBezTo>
                      <a:cubicBezTo>
                        <a:pt x="8" y="10"/>
                        <a:pt x="7" y="10"/>
                        <a:pt x="6" y="9"/>
                      </a:cubicBezTo>
                      <a:cubicBezTo>
                        <a:pt x="4" y="9"/>
                        <a:pt x="2" y="8"/>
                        <a:pt x="1" y="7"/>
                      </a:cubicBezTo>
                      <a:cubicBezTo>
                        <a:pt x="0" y="5"/>
                        <a:pt x="1" y="3"/>
                        <a:pt x="3" y="2"/>
                      </a:cubicBezTo>
                      <a:cubicBezTo>
                        <a:pt x="4" y="1"/>
                        <a:pt x="5" y="0"/>
                        <a:pt x="6" y="0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9" y="4"/>
                        <a:pt x="10" y="5"/>
                        <a:pt x="1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8" name="Freeform 1241"/>
                <p:cNvSpPr>
                  <a:spLocks/>
                </p:cNvSpPr>
                <p:nvPr/>
              </p:nvSpPr>
              <p:spPr bwMode="auto">
                <a:xfrm>
                  <a:off x="12907785" y="11445482"/>
                  <a:ext cx="580378" cy="171964"/>
                </a:xfrm>
                <a:custGeom>
                  <a:avLst/>
                  <a:gdLst>
                    <a:gd name="T0" fmla="*/ 1 w 27"/>
                    <a:gd name="T1" fmla="*/ 5 h 8"/>
                    <a:gd name="T2" fmla="*/ 4 w 27"/>
                    <a:gd name="T3" fmla="*/ 6 h 8"/>
                    <a:gd name="T4" fmla="*/ 25 w 27"/>
                    <a:gd name="T5" fmla="*/ 5 h 8"/>
                    <a:gd name="T6" fmla="*/ 27 w 27"/>
                    <a:gd name="T7" fmla="*/ 2 h 8"/>
                    <a:gd name="T8" fmla="*/ 25 w 27"/>
                    <a:gd name="T9" fmla="*/ 0 h 8"/>
                    <a:gd name="T10" fmla="*/ 23 w 27"/>
                    <a:gd name="T11" fmla="*/ 1 h 8"/>
                    <a:gd name="T12" fmla="*/ 10 w 27"/>
                    <a:gd name="T13" fmla="*/ 3 h 8"/>
                    <a:gd name="T14" fmla="*/ 4 w 27"/>
                    <a:gd name="T15" fmla="*/ 2 h 8"/>
                    <a:gd name="T16" fmla="*/ 1 w 27"/>
                    <a:gd name="T17" fmla="*/ 2 h 8"/>
                    <a:gd name="T18" fmla="*/ 1 w 27"/>
                    <a:gd name="T1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1" y="5"/>
                      </a:move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11" y="8"/>
                        <a:pt x="18" y="7"/>
                        <a:pt x="25" y="5"/>
                      </a:cubicBezTo>
                      <a:cubicBezTo>
                        <a:pt x="26" y="4"/>
                        <a:pt x="27" y="3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4" y="0"/>
                        <a:pt x="24" y="1"/>
                        <a:pt x="23" y="1"/>
                      </a:cubicBezTo>
                      <a:cubicBezTo>
                        <a:pt x="19" y="3"/>
                        <a:pt x="15" y="4"/>
                        <a:pt x="10" y="3"/>
                      </a:cubicBezTo>
                      <a:cubicBezTo>
                        <a:pt x="8" y="3"/>
                        <a:pt x="6" y="3"/>
                        <a:pt x="4" y="2"/>
                      </a:cubicBezTo>
                      <a:cubicBezTo>
                        <a:pt x="3" y="2"/>
                        <a:pt x="2" y="1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9" name="Freeform 1242"/>
                <p:cNvSpPr>
                  <a:spLocks/>
                </p:cNvSpPr>
                <p:nvPr/>
              </p:nvSpPr>
              <p:spPr bwMode="auto">
                <a:xfrm>
                  <a:off x="13230217" y="11338005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0 w 3"/>
                    <a:gd name="T5" fmla="*/ 2 h 2"/>
                    <a:gd name="T6" fmla="*/ 1 w 3"/>
                    <a:gd name="T7" fmla="*/ 2 h 2"/>
                    <a:gd name="T8" fmla="*/ 3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0" name="Freeform 1243"/>
                <p:cNvSpPr>
                  <a:spLocks/>
                </p:cNvSpPr>
                <p:nvPr/>
              </p:nvSpPr>
              <p:spPr bwMode="auto">
                <a:xfrm>
                  <a:off x="13208721" y="11380996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1 w 3"/>
                    <a:gd name="T3" fmla="*/ 0 h 2"/>
                    <a:gd name="T4" fmla="*/ 0 w 3"/>
                    <a:gd name="T5" fmla="*/ 1 h 2"/>
                    <a:gd name="T6" fmla="*/ 2 w 3"/>
                    <a:gd name="T7" fmla="*/ 2 h 2"/>
                    <a:gd name="T8" fmla="*/ 3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1" name="Freeform 1244"/>
                <p:cNvSpPr>
                  <a:spLocks/>
                </p:cNvSpPr>
                <p:nvPr/>
              </p:nvSpPr>
              <p:spPr bwMode="auto">
                <a:xfrm>
                  <a:off x="13208721" y="11402491"/>
                  <a:ext cx="42991" cy="4299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  <a:gd name="T8" fmla="*/ 2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 rot="20585770" flipH="1">
              <a:off x="14677696" y="6732810"/>
              <a:ext cx="944213" cy="785350"/>
              <a:chOff x="10292487" y="10786128"/>
              <a:chExt cx="1650909" cy="1230082"/>
            </a:xfrm>
          </p:grpSpPr>
          <p:sp>
            <p:nvSpPr>
              <p:cNvPr id="227" name="Freeform 1853">
                <a:extLst>
                  <a:ext uri="{FF2B5EF4-FFF2-40B4-BE49-F238E27FC236}">
                    <a16:creationId xmlns:a16="http://schemas.microsoft.com/office/drawing/2014/main" id="{6B007EE8-430F-E560-CCD5-EBB51E65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2487" y="10786128"/>
                <a:ext cx="1650909" cy="1230082"/>
              </a:xfrm>
              <a:custGeom>
                <a:avLst/>
                <a:gdLst>
                  <a:gd name="T0" fmla="*/ 77 w 81"/>
                  <a:gd name="T1" fmla="*/ 13 h 60"/>
                  <a:gd name="T2" fmla="*/ 50 w 81"/>
                  <a:gd name="T3" fmla="*/ 10 h 60"/>
                  <a:gd name="T4" fmla="*/ 18 w 81"/>
                  <a:gd name="T5" fmla="*/ 4 h 60"/>
                  <a:gd name="T6" fmla="*/ 11 w 81"/>
                  <a:gd name="T7" fmla="*/ 7 h 60"/>
                  <a:gd name="T8" fmla="*/ 18 w 81"/>
                  <a:gd name="T9" fmla="*/ 15 h 60"/>
                  <a:gd name="T10" fmla="*/ 2 w 81"/>
                  <a:gd name="T11" fmla="*/ 47 h 60"/>
                  <a:gd name="T12" fmla="*/ 16 w 81"/>
                  <a:gd name="T13" fmla="*/ 43 h 60"/>
                  <a:gd name="T14" fmla="*/ 19 w 81"/>
                  <a:gd name="T15" fmla="*/ 47 h 60"/>
                  <a:gd name="T16" fmla="*/ 25 w 81"/>
                  <a:gd name="T17" fmla="*/ 48 h 60"/>
                  <a:gd name="T18" fmla="*/ 29 w 81"/>
                  <a:gd name="T19" fmla="*/ 53 h 60"/>
                  <a:gd name="T20" fmla="*/ 36 w 81"/>
                  <a:gd name="T21" fmla="*/ 54 h 60"/>
                  <a:gd name="T22" fmla="*/ 39 w 81"/>
                  <a:gd name="T23" fmla="*/ 60 h 60"/>
                  <a:gd name="T24" fmla="*/ 56 w 81"/>
                  <a:gd name="T25" fmla="*/ 56 h 60"/>
                  <a:gd name="T26" fmla="*/ 46 w 81"/>
                  <a:gd name="T27" fmla="*/ 50 h 60"/>
                  <a:gd name="T28" fmla="*/ 47 w 81"/>
                  <a:gd name="T29" fmla="*/ 43 h 60"/>
                  <a:gd name="T30" fmla="*/ 66 w 81"/>
                  <a:gd name="T31" fmla="*/ 53 h 60"/>
                  <a:gd name="T32" fmla="*/ 81 w 81"/>
                  <a:gd name="T33" fmla="*/ 37 h 60"/>
                  <a:gd name="T34" fmla="*/ 77 w 81"/>
                  <a:gd name="T35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60">
                    <a:moveTo>
                      <a:pt x="77" y="13"/>
                    </a:moveTo>
                    <a:cubicBezTo>
                      <a:pt x="77" y="13"/>
                      <a:pt x="60" y="10"/>
                      <a:pt x="50" y="10"/>
                    </a:cubicBezTo>
                    <a:cubicBezTo>
                      <a:pt x="39" y="9"/>
                      <a:pt x="23" y="8"/>
                      <a:pt x="18" y="4"/>
                    </a:cubicBezTo>
                    <a:cubicBezTo>
                      <a:pt x="12" y="0"/>
                      <a:pt x="10" y="3"/>
                      <a:pt x="11" y="7"/>
                    </a:cubicBezTo>
                    <a:cubicBezTo>
                      <a:pt x="11" y="11"/>
                      <a:pt x="18" y="15"/>
                      <a:pt x="18" y="15"/>
                    </a:cubicBezTo>
                    <a:cubicBezTo>
                      <a:pt x="18" y="15"/>
                      <a:pt x="0" y="43"/>
                      <a:pt x="2" y="47"/>
                    </a:cubicBezTo>
                    <a:cubicBezTo>
                      <a:pt x="4" y="50"/>
                      <a:pt x="16" y="43"/>
                      <a:pt x="16" y="43"/>
                    </a:cubicBezTo>
                    <a:cubicBezTo>
                      <a:pt x="16" y="43"/>
                      <a:pt x="17" y="46"/>
                      <a:pt x="19" y="47"/>
                    </a:cubicBezTo>
                    <a:cubicBezTo>
                      <a:pt x="21" y="48"/>
                      <a:pt x="25" y="48"/>
                      <a:pt x="25" y="48"/>
                    </a:cubicBezTo>
                    <a:cubicBezTo>
                      <a:pt x="25" y="48"/>
                      <a:pt x="25" y="51"/>
                      <a:pt x="29" y="53"/>
                    </a:cubicBezTo>
                    <a:cubicBezTo>
                      <a:pt x="32" y="55"/>
                      <a:pt x="36" y="54"/>
                      <a:pt x="36" y="54"/>
                    </a:cubicBezTo>
                    <a:cubicBezTo>
                      <a:pt x="36" y="54"/>
                      <a:pt x="36" y="60"/>
                      <a:pt x="39" y="60"/>
                    </a:cubicBezTo>
                    <a:cubicBezTo>
                      <a:pt x="42" y="60"/>
                      <a:pt x="56" y="60"/>
                      <a:pt x="56" y="56"/>
                    </a:cubicBezTo>
                    <a:cubicBezTo>
                      <a:pt x="57" y="53"/>
                      <a:pt x="46" y="50"/>
                      <a:pt x="46" y="50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5" y="55"/>
                      <a:pt x="66" y="53"/>
                    </a:cubicBezTo>
                    <a:cubicBezTo>
                      <a:pt x="78" y="51"/>
                      <a:pt x="81" y="37"/>
                      <a:pt x="81" y="37"/>
                    </a:cubicBez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FDC6A2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8" name="Freeform 1854">
                <a:extLst>
                  <a:ext uri="{FF2B5EF4-FFF2-40B4-BE49-F238E27FC236}">
                    <a16:creationId xmlns:a16="http://schemas.microsoft.com/office/drawing/2014/main" id="{CB78EB0F-C89F-F637-AF14-8525FEB4D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092" y="11142215"/>
                <a:ext cx="356086" cy="550310"/>
              </a:xfrm>
              <a:custGeom>
                <a:avLst/>
                <a:gdLst>
                  <a:gd name="T0" fmla="*/ 5 w 17"/>
                  <a:gd name="T1" fmla="*/ 27 h 27"/>
                  <a:gd name="T2" fmla="*/ 4 w 17"/>
                  <a:gd name="T3" fmla="*/ 27 h 27"/>
                  <a:gd name="T4" fmla="*/ 15 w 17"/>
                  <a:gd name="T5" fmla="*/ 1 h 27"/>
                  <a:gd name="T6" fmla="*/ 17 w 17"/>
                  <a:gd name="T7" fmla="*/ 1 h 27"/>
                  <a:gd name="T8" fmla="*/ 16 w 17"/>
                  <a:gd name="T9" fmla="*/ 2 h 27"/>
                  <a:gd name="T10" fmla="*/ 6 w 17"/>
                  <a:gd name="T11" fmla="*/ 26 h 27"/>
                  <a:gd name="T12" fmla="*/ 5 w 1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5" y="27"/>
                    </a:moveTo>
                    <a:cubicBezTo>
                      <a:pt x="5" y="27"/>
                      <a:pt x="4" y="27"/>
                      <a:pt x="4" y="27"/>
                    </a:cubicBezTo>
                    <a:cubicBezTo>
                      <a:pt x="0" y="15"/>
                      <a:pt x="15" y="1"/>
                      <a:pt x="15" y="1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7" y="1"/>
                      <a:pt x="17" y="2"/>
                      <a:pt x="16" y="2"/>
                    </a:cubicBezTo>
                    <a:cubicBezTo>
                      <a:pt x="16" y="2"/>
                      <a:pt x="2" y="15"/>
                      <a:pt x="6" y="26"/>
                    </a:cubicBezTo>
                    <a:cubicBezTo>
                      <a:pt x="6" y="27"/>
                      <a:pt x="6" y="27"/>
                      <a:pt x="5" y="2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9" name="Freeform 1855">
                <a:extLst>
                  <a:ext uri="{FF2B5EF4-FFF2-40B4-BE49-F238E27FC236}">
                    <a16:creationId xmlns:a16="http://schemas.microsoft.com/office/drawing/2014/main" id="{118F35E9-0E19-C961-D7F5-EAA957C95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3316" y="11433540"/>
                <a:ext cx="194224" cy="356086"/>
              </a:xfrm>
              <a:custGeom>
                <a:avLst/>
                <a:gdLst>
                  <a:gd name="T0" fmla="*/ 4 w 9"/>
                  <a:gd name="T1" fmla="*/ 17 h 17"/>
                  <a:gd name="T2" fmla="*/ 3 w 9"/>
                  <a:gd name="T3" fmla="*/ 16 h 17"/>
                  <a:gd name="T4" fmla="*/ 7 w 9"/>
                  <a:gd name="T5" fmla="*/ 1 h 17"/>
                  <a:gd name="T6" fmla="*/ 8 w 9"/>
                  <a:gd name="T7" fmla="*/ 1 h 17"/>
                  <a:gd name="T8" fmla="*/ 8 w 9"/>
                  <a:gd name="T9" fmla="*/ 2 h 17"/>
                  <a:gd name="T10" fmla="*/ 5 w 9"/>
                  <a:gd name="T11" fmla="*/ 16 h 17"/>
                  <a:gd name="T12" fmla="*/ 4 w 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4" y="17"/>
                    </a:moveTo>
                    <a:cubicBezTo>
                      <a:pt x="4" y="17"/>
                      <a:pt x="3" y="17"/>
                      <a:pt x="3" y="16"/>
                    </a:cubicBezTo>
                    <a:cubicBezTo>
                      <a:pt x="0" y="9"/>
                      <a:pt x="7" y="1"/>
                      <a:pt x="7" y="1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2" y="9"/>
                      <a:pt x="5" y="16"/>
                    </a:cubicBezTo>
                    <a:cubicBezTo>
                      <a:pt x="5" y="16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30" name="Freeform 1856">
                <a:extLst>
                  <a:ext uri="{FF2B5EF4-FFF2-40B4-BE49-F238E27FC236}">
                    <a16:creationId xmlns:a16="http://schemas.microsoft.com/office/drawing/2014/main" id="{C28B7867-120F-BC0E-BE72-2F69AE6A8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7538" y="11595403"/>
                <a:ext cx="129483" cy="323705"/>
              </a:xfrm>
              <a:custGeom>
                <a:avLst/>
                <a:gdLst>
                  <a:gd name="T0" fmla="*/ 5 w 6"/>
                  <a:gd name="T1" fmla="*/ 16 h 16"/>
                  <a:gd name="T2" fmla="*/ 4 w 6"/>
                  <a:gd name="T3" fmla="*/ 16 h 16"/>
                  <a:gd name="T4" fmla="*/ 4 w 6"/>
                  <a:gd name="T5" fmla="*/ 1 h 16"/>
                  <a:gd name="T6" fmla="*/ 5 w 6"/>
                  <a:gd name="T7" fmla="*/ 1 h 16"/>
                  <a:gd name="T8" fmla="*/ 6 w 6"/>
                  <a:gd name="T9" fmla="*/ 2 h 16"/>
                  <a:gd name="T10" fmla="*/ 6 w 6"/>
                  <a:gd name="T11" fmla="*/ 15 h 16"/>
                  <a:gd name="T12" fmla="*/ 5 w 6"/>
                  <a:gd name="T13" fmla="*/ 16 h 16"/>
                  <a:gd name="T14" fmla="*/ 5 w 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6">
                    <a:moveTo>
                      <a:pt x="5" y="16"/>
                    </a:moveTo>
                    <a:cubicBezTo>
                      <a:pt x="5" y="16"/>
                      <a:pt x="4" y="16"/>
                      <a:pt x="4" y="16"/>
                    </a:cubicBezTo>
                    <a:cubicBezTo>
                      <a:pt x="0" y="10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2" y="10"/>
                      <a:pt x="6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 rot="944821">
            <a:off x="10447109" y="1410948"/>
            <a:ext cx="1530669" cy="1083469"/>
            <a:chOff x="10335934" y="4335466"/>
            <a:chExt cx="930622" cy="657853"/>
          </a:xfrm>
        </p:grpSpPr>
        <p:sp>
          <p:nvSpPr>
            <p:cNvPr id="159" name="Rectangle 5391">
              <a:extLst>
                <a:ext uri="{FF2B5EF4-FFF2-40B4-BE49-F238E27FC236}">
                  <a16:creationId xmlns:a16="http://schemas.microsoft.com/office/drawing/2014/main" id="{17A41F3D-CD8A-B662-A6A3-A19638F8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6612" y="4544053"/>
              <a:ext cx="433220" cy="304859"/>
            </a:xfrm>
            <a:prstGeom prst="rect">
              <a:avLst/>
            </a:pr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6" name="Freeform 5392">
              <a:extLst>
                <a:ext uri="{FF2B5EF4-FFF2-40B4-BE49-F238E27FC236}">
                  <a16:creationId xmlns:a16="http://schemas.microsoft.com/office/drawing/2014/main" id="{E97EF765-CA4E-4C7D-B2A4-C463DEF08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5934" y="4335466"/>
              <a:ext cx="930622" cy="417175"/>
            </a:xfrm>
            <a:custGeom>
              <a:avLst/>
              <a:gdLst>
                <a:gd name="T0" fmla="*/ 45 w 92"/>
                <a:gd name="T1" fmla="*/ 41 h 41"/>
                <a:gd name="T2" fmla="*/ 0 w 92"/>
                <a:gd name="T3" fmla="*/ 19 h 41"/>
                <a:gd name="T4" fmla="*/ 43 w 92"/>
                <a:gd name="T5" fmla="*/ 0 h 41"/>
                <a:gd name="T6" fmla="*/ 92 w 92"/>
                <a:gd name="T7" fmla="*/ 19 h 41"/>
                <a:gd name="T8" fmla="*/ 45 w 9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1">
                  <a:moveTo>
                    <a:pt x="45" y="41"/>
                  </a:moveTo>
                  <a:cubicBezTo>
                    <a:pt x="30" y="34"/>
                    <a:pt x="15" y="26"/>
                    <a:pt x="0" y="19"/>
                  </a:cubicBezTo>
                  <a:cubicBezTo>
                    <a:pt x="14" y="13"/>
                    <a:pt x="29" y="7"/>
                    <a:pt x="43" y="0"/>
                  </a:cubicBezTo>
                  <a:cubicBezTo>
                    <a:pt x="59" y="7"/>
                    <a:pt x="75" y="13"/>
                    <a:pt x="92" y="19"/>
                  </a:cubicBezTo>
                  <a:cubicBezTo>
                    <a:pt x="76" y="26"/>
                    <a:pt x="61" y="34"/>
                    <a:pt x="45" y="41"/>
                  </a:cubicBezTo>
                  <a:close/>
                </a:path>
              </a:pathLst>
            </a:cu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7" name="Freeform 5393">
              <a:extLst>
                <a:ext uri="{FF2B5EF4-FFF2-40B4-BE49-F238E27FC236}">
                  <a16:creationId xmlns:a16="http://schemas.microsoft.com/office/drawing/2014/main" id="{06295FDA-15F9-3753-4222-FA6DBE84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612" y="4640325"/>
              <a:ext cx="224633" cy="112316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1 w 22"/>
                <a:gd name="T5" fmla="*/ 1 h 11"/>
                <a:gd name="T6" fmla="*/ 0 w 22"/>
                <a:gd name="T7" fmla="*/ 0 h 11"/>
                <a:gd name="T8" fmla="*/ 1 w 22"/>
                <a:gd name="T9" fmla="*/ 0 h 11"/>
                <a:gd name="T10" fmla="*/ 22 w 22"/>
                <a:gd name="T11" fmla="*/ 10 h 11"/>
                <a:gd name="T12" fmla="*/ 22 w 22"/>
                <a:gd name="T13" fmla="*/ 10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2" y="11"/>
                    <a:pt x="21" y="11"/>
                  </a:cubicBez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8" name="Freeform 5394">
              <a:extLst>
                <a:ext uri="{FF2B5EF4-FFF2-40B4-BE49-F238E27FC236}">
                  <a16:creationId xmlns:a16="http://schemas.microsoft.com/office/drawing/2014/main" id="{4463E102-EDC8-9E39-D41C-1B2F771D4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199" y="4640325"/>
              <a:ext cx="240678" cy="112316"/>
            </a:xfrm>
            <a:custGeom>
              <a:avLst/>
              <a:gdLst>
                <a:gd name="T0" fmla="*/ 0 w 23"/>
                <a:gd name="T1" fmla="*/ 12 h 12"/>
                <a:gd name="T2" fmla="*/ 0 w 23"/>
                <a:gd name="T3" fmla="*/ 11 h 12"/>
                <a:gd name="T4" fmla="*/ 0 w 23"/>
                <a:gd name="T5" fmla="*/ 11 h 12"/>
                <a:gd name="T6" fmla="*/ 22 w 23"/>
                <a:gd name="T7" fmla="*/ 0 h 12"/>
                <a:gd name="T8" fmla="*/ 23 w 23"/>
                <a:gd name="T9" fmla="*/ 1 h 12"/>
                <a:gd name="T10" fmla="*/ 22 w 23"/>
                <a:gd name="T11" fmla="*/ 1 h 12"/>
                <a:gd name="T12" fmla="*/ 1 w 23"/>
                <a:gd name="T13" fmla="*/ 12 h 12"/>
                <a:gd name="T14" fmla="*/ 0 w 2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9" name="Oval 5395">
              <a:extLst>
                <a:ext uri="{FF2B5EF4-FFF2-40B4-BE49-F238E27FC236}">
                  <a16:creationId xmlns:a16="http://schemas.microsoft.com/office/drawing/2014/main" id="{DD3C60B5-EF98-202A-B419-9B3D2FA4F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9154" y="4495918"/>
              <a:ext cx="48136" cy="4813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0" name="Freeform 5396">
              <a:extLst>
                <a:ext uri="{FF2B5EF4-FFF2-40B4-BE49-F238E27FC236}">
                  <a16:creationId xmlns:a16="http://schemas.microsoft.com/office/drawing/2014/main" id="{F1A8F1A1-310A-9928-3665-FBF139A3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44" y="4511963"/>
              <a:ext cx="288814" cy="112316"/>
            </a:xfrm>
            <a:custGeom>
              <a:avLst/>
              <a:gdLst>
                <a:gd name="T0" fmla="*/ 27 w 28"/>
                <a:gd name="T1" fmla="*/ 11 h 11"/>
                <a:gd name="T2" fmla="*/ 0 w 28"/>
                <a:gd name="T3" fmla="*/ 1 h 11"/>
                <a:gd name="T4" fmla="*/ 0 w 28"/>
                <a:gd name="T5" fmla="*/ 0 h 11"/>
                <a:gd name="T6" fmla="*/ 0 w 28"/>
                <a:gd name="T7" fmla="*/ 0 h 11"/>
                <a:gd name="T8" fmla="*/ 27 w 28"/>
                <a:gd name="T9" fmla="*/ 9 h 11"/>
                <a:gd name="T10" fmla="*/ 28 w 28"/>
                <a:gd name="T11" fmla="*/ 10 h 11"/>
                <a:gd name="T12" fmla="*/ 27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7" y="11"/>
                  </a:moveTo>
                  <a:cubicBezTo>
                    <a:pt x="27" y="1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27" y="10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1" name="Freeform 5397">
              <a:extLst>
                <a:ext uri="{FF2B5EF4-FFF2-40B4-BE49-F238E27FC236}">
                  <a16:creationId xmlns:a16="http://schemas.microsoft.com/office/drawing/2014/main" id="{A0EC50DD-D5FC-249E-EFA2-FAE1836D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7968" y="4608234"/>
              <a:ext cx="32090" cy="352994"/>
            </a:xfrm>
            <a:custGeom>
              <a:avLst/>
              <a:gdLst>
                <a:gd name="T0" fmla="*/ 1 w 2"/>
                <a:gd name="T1" fmla="*/ 36 h 36"/>
                <a:gd name="T2" fmla="*/ 0 w 2"/>
                <a:gd name="T3" fmla="*/ 35 h 36"/>
                <a:gd name="T4" fmla="*/ 0 w 2"/>
                <a:gd name="T5" fmla="*/ 1 h 36"/>
                <a:gd name="T6" fmla="*/ 1 w 2"/>
                <a:gd name="T7" fmla="*/ 0 h 36"/>
                <a:gd name="T8" fmla="*/ 2 w 2"/>
                <a:gd name="T9" fmla="*/ 1 h 36"/>
                <a:gd name="T10" fmla="*/ 2 w 2"/>
                <a:gd name="T11" fmla="*/ 35 h 36"/>
                <a:gd name="T12" fmla="*/ 1 w 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6">
                  <a:moveTo>
                    <a:pt x="1" y="36"/>
                  </a:moveTo>
                  <a:cubicBezTo>
                    <a:pt x="1" y="36"/>
                    <a:pt x="0" y="36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2" name="Oval 5398">
              <a:extLst>
                <a:ext uri="{FF2B5EF4-FFF2-40B4-BE49-F238E27FC236}">
                  <a16:creationId xmlns:a16="http://schemas.microsoft.com/office/drawing/2014/main" id="{33910F9B-6C24-E074-83FC-266247182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877" y="4881003"/>
              <a:ext cx="80226" cy="11231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3" name="Oval 5399">
              <a:extLst>
                <a:ext uri="{FF2B5EF4-FFF2-40B4-BE49-F238E27FC236}">
                  <a16:creationId xmlns:a16="http://schemas.microsoft.com/office/drawing/2014/main" id="{2AE1CA4C-B4A1-9ED1-F9B7-8AA0CA023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7968" y="4848912"/>
              <a:ext cx="32090" cy="64181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30" name="กลุ่ม 352"/>
          <p:cNvGrpSpPr/>
          <p:nvPr/>
        </p:nvGrpSpPr>
        <p:grpSpPr>
          <a:xfrm>
            <a:off x="9429914" y="1882343"/>
            <a:ext cx="517147" cy="549809"/>
            <a:chOff x="5895976" y="2525713"/>
            <a:chExt cx="904875" cy="962025"/>
          </a:xfrm>
        </p:grpSpPr>
        <p:sp>
          <p:nvSpPr>
            <p:cNvPr id="331" name="Freeform 1149"/>
            <p:cNvSpPr>
              <a:spLocks/>
            </p:cNvSpPr>
            <p:nvPr/>
          </p:nvSpPr>
          <p:spPr bwMode="auto">
            <a:xfrm>
              <a:off x="6153151" y="2840038"/>
              <a:ext cx="647700" cy="647700"/>
            </a:xfrm>
            <a:custGeom>
              <a:avLst/>
              <a:gdLst>
                <a:gd name="T0" fmla="*/ 27 w 68"/>
                <a:gd name="T1" fmla="*/ 64 h 68"/>
                <a:gd name="T2" fmla="*/ 38 w 68"/>
                <a:gd name="T3" fmla="*/ 65 h 68"/>
                <a:gd name="T4" fmla="*/ 64 w 68"/>
                <a:gd name="T5" fmla="*/ 43 h 68"/>
                <a:gd name="T6" fmla="*/ 65 w 68"/>
                <a:gd name="T7" fmla="*/ 32 h 68"/>
                <a:gd name="T8" fmla="*/ 38 w 68"/>
                <a:gd name="T9" fmla="*/ 0 h 68"/>
                <a:gd name="T10" fmla="*/ 0 w 68"/>
                <a:gd name="T11" fmla="*/ 32 h 68"/>
                <a:gd name="T12" fmla="*/ 27 w 68"/>
                <a:gd name="T1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27" y="64"/>
                  </a:moveTo>
                  <a:cubicBezTo>
                    <a:pt x="30" y="67"/>
                    <a:pt x="35" y="68"/>
                    <a:pt x="38" y="6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40"/>
                    <a:pt x="68" y="35"/>
                    <a:pt x="65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27" y="64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32" name="Freeform 1150"/>
            <p:cNvSpPr>
              <a:spLocks/>
            </p:cNvSpPr>
            <p:nvPr/>
          </p:nvSpPr>
          <p:spPr bwMode="auto">
            <a:xfrm>
              <a:off x="5895976" y="2525713"/>
              <a:ext cx="638175" cy="647700"/>
            </a:xfrm>
            <a:custGeom>
              <a:avLst/>
              <a:gdLst>
                <a:gd name="T0" fmla="*/ 2 w 67"/>
                <a:gd name="T1" fmla="*/ 36 h 68"/>
                <a:gd name="T2" fmla="*/ 29 w 67"/>
                <a:gd name="T3" fmla="*/ 68 h 68"/>
                <a:gd name="T4" fmla="*/ 67 w 67"/>
                <a:gd name="T5" fmla="*/ 36 h 68"/>
                <a:gd name="T6" fmla="*/ 40 w 67"/>
                <a:gd name="T7" fmla="*/ 4 h 68"/>
                <a:gd name="T8" fmla="*/ 30 w 67"/>
                <a:gd name="T9" fmla="*/ 3 h 68"/>
                <a:gd name="T10" fmla="*/ 3 w 67"/>
                <a:gd name="T11" fmla="*/ 25 h 68"/>
                <a:gd name="T12" fmla="*/ 2 w 67"/>
                <a:gd name="T1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8">
                  <a:moveTo>
                    <a:pt x="2" y="36"/>
                  </a:moveTo>
                  <a:cubicBezTo>
                    <a:pt x="29" y="68"/>
                    <a:pt x="29" y="68"/>
                    <a:pt x="29" y="6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8" y="1"/>
                    <a:pt x="33" y="0"/>
                    <a:pt x="30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3"/>
                    <a:pt x="2" y="36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324" name="Group 323"/>
          <p:cNvGrpSpPr/>
          <p:nvPr/>
        </p:nvGrpSpPr>
        <p:grpSpPr>
          <a:xfrm rot="16452941">
            <a:off x="9830483" y="1116342"/>
            <a:ext cx="548626" cy="947626"/>
            <a:chOff x="9067694" y="2099987"/>
            <a:chExt cx="1063644" cy="1837201"/>
          </a:xfrm>
        </p:grpSpPr>
        <p:sp>
          <p:nvSpPr>
            <p:cNvPr id="325" name="Freeform 2152">
              <a:extLst>
                <a:ext uri="{FF2B5EF4-FFF2-40B4-BE49-F238E27FC236}">
                  <a16:creationId xmlns:a16="http://schemas.microsoft.com/office/drawing/2014/main" id="{DB79F016-BEFC-9A68-CE29-55604D0F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694" y="3608426"/>
              <a:ext cx="328762" cy="328762"/>
            </a:xfrm>
            <a:custGeom>
              <a:avLst/>
              <a:gdLst>
                <a:gd name="T0" fmla="*/ 28 w 28"/>
                <a:gd name="T1" fmla="*/ 10 h 27"/>
                <a:gd name="T2" fmla="*/ 20 w 28"/>
                <a:gd name="T3" fmla="*/ 25 h 27"/>
                <a:gd name="T4" fmla="*/ 16 w 28"/>
                <a:gd name="T5" fmla="*/ 27 h 27"/>
                <a:gd name="T6" fmla="*/ 1 w 28"/>
                <a:gd name="T7" fmla="*/ 19 h 27"/>
                <a:gd name="T8" fmla="*/ 0 w 28"/>
                <a:gd name="T9" fmla="*/ 15 h 27"/>
                <a:gd name="T10" fmla="*/ 8 w 28"/>
                <a:gd name="T11" fmla="*/ 0 h 27"/>
                <a:gd name="T12" fmla="*/ 28 w 28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28" y="1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8" y="10"/>
                    <a:pt x="28" y="10"/>
                    <a:pt x="28" y="10"/>
                  </a:cubicBezTo>
                </a:path>
              </a:pathLst>
            </a:custGeom>
            <a:solidFill>
              <a:srgbClr val="F79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6" name="Freeform 2153">
              <a:extLst>
                <a:ext uri="{FF2B5EF4-FFF2-40B4-BE49-F238E27FC236}">
                  <a16:creationId xmlns:a16="http://schemas.microsoft.com/office/drawing/2014/main" id="{2953EDB8-B57F-7408-D0E7-8B0D86C46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389" y="3608426"/>
              <a:ext cx="135373" cy="328762"/>
            </a:xfrm>
            <a:custGeom>
              <a:avLst/>
              <a:gdLst>
                <a:gd name="T0" fmla="*/ 9 w 12"/>
                <a:gd name="T1" fmla="*/ 27 h 27"/>
                <a:gd name="T2" fmla="*/ 9 w 12"/>
                <a:gd name="T3" fmla="*/ 27 h 27"/>
                <a:gd name="T4" fmla="*/ 9 w 12"/>
                <a:gd name="T5" fmla="*/ 27 h 27"/>
                <a:gd name="T6" fmla="*/ 9 w 12"/>
                <a:gd name="T7" fmla="*/ 27 h 27"/>
                <a:gd name="T8" fmla="*/ 8 w 12"/>
                <a:gd name="T9" fmla="*/ 27 h 27"/>
                <a:gd name="T10" fmla="*/ 8 w 12"/>
                <a:gd name="T11" fmla="*/ 27 h 27"/>
                <a:gd name="T12" fmla="*/ 8 w 12"/>
                <a:gd name="T13" fmla="*/ 27 h 27"/>
                <a:gd name="T14" fmla="*/ 12 w 12"/>
                <a:gd name="T15" fmla="*/ 26 h 27"/>
                <a:gd name="T16" fmla="*/ 10 w 12"/>
                <a:gd name="T17" fmla="*/ 27 h 27"/>
                <a:gd name="T18" fmla="*/ 12 w 12"/>
                <a:gd name="T19" fmla="*/ 26 h 27"/>
                <a:gd name="T20" fmla="*/ 0 w 12"/>
                <a:gd name="T21" fmla="*/ 0 h 27"/>
                <a:gd name="T22" fmla="*/ 0 w 12"/>
                <a:gd name="T23" fmla="*/ 0 h 27"/>
                <a:gd name="T24" fmla="*/ 0 w 12"/>
                <a:gd name="T25" fmla="*/ 0 h 27"/>
                <a:gd name="T26" fmla="*/ 0 w 12"/>
                <a:gd name="T27" fmla="*/ 0 h 27"/>
                <a:gd name="T28" fmla="*/ 0 w 12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7"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8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moveTo>
                    <a:pt x="12" y="26"/>
                  </a:moveTo>
                  <a:cubicBezTo>
                    <a:pt x="11" y="26"/>
                    <a:pt x="10" y="27"/>
                    <a:pt x="10" y="27"/>
                  </a:cubicBezTo>
                  <a:cubicBezTo>
                    <a:pt x="10" y="27"/>
                    <a:pt x="11" y="26"/>
                    <a:pt x="12" y="2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D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7" name="Freeform 2154">
              <a:extLst>
                <a:ext uri="{FF2B5EF4-FFF2-40B4-BE49-F238E27FC236}">
                  <a16:creationId xmlns:a16="http://schemas.microsoft.com/office/drawing/2014/main" id="{21F21934-A5CC-16F7-E5BD-6001089C2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7694" y="3608426"/>
              <a:ext cx="251407" cy="328762"/>
            </a:xfrm>
            <a:custGeom>
              <a:avLst/>
              <a:gdLst>
                <a:gd name="T0" fmla="*/ 6 w 21"/>
                <a:gd name="T1" fmla="*/ 4 h 27"/>
                <a:gd name="T2" fmla="*/ 0 w 21"/>
                <a:gd name="T3" fmla="*/ 15 h 27"/>
                <a:gd name="T4" fmla="*/ 0 w 21"/>
                <a:gd name="T5" fmla="*/ 16 h 27"/>
                <a:gd name="T6" fmla="*/ 1 w 21"/>
                <a:gd name="T7" fmla="*/ 19 h 27"/>
                <a:gd name="T8" fmla="*/ 16 w 21"/>
                <a:gd name="T9" fmla="*/ 27 h 27"/>
                <a:gd name="T10" fmla="*/ 16 w 21"/>
                <a:gd name="T11" fmla="*/ 27 h 27"/>
                <a:gd name="T12" fmla="*/ 16 w 21"/>
                <a:gd name="T13" fmla="*/ 27 h 27"/>
                <a:gd name="T14" fmla="*/ 17 w 21"/>
                <a:gd name="T15" fmla="*/ 27 h 27"/>
                <a:gd name="T16" fmla="*/ 17 w 21"/>
                <a:gd name="T17" fmla="*/ 27 h 27"/>
                <a:gd name="T18" fmla="*/ 18 w 21"/>
                <a:gd name="T19" fmla="*/ 27 h 27"/>
                <a:gd name="T20" fmla="*/ 20 w 21"/>
                <a:gd name="T21" fmla="*/ 26 h 27"/>
                <a:gd name="T22" fmla="*/ 20 w 21"/>
                <a:gd name="T23" fmla="*/ 25 h 27"/>
                <a:gd name="T24" fmla="*/ 21 w 21"/>
                <a:gd name="T25" fmla="*/ 24 h 27"/>
                <a:gd name="T26" fmla="*/ 20 w 21"/>
                <a:gd name="T27" fmla="*/ 24 h 27"/>
                <a:gd name="T28" fmla="*/ 15 w 21"/>
                <a:gd name="T29" fmla="*/ 23 h 27"/>
                <a:gd name="T30" fmla="*/ 9 w 21"/>
                <a:gd name="T31" fmla="*/ 19 h 27"/>
                <a:gd name="T32" fmla="*/ 8 w 21"/>
                <a:gd name="T33" fmla="*/ 15 h 27"/>
                <a:gd name="T34" fmla="*/ 10 w 21"/>
                <a:gd name="T35" fmla="*/ 10 h 27"/>
                <a:gd name="T36" fmla="*/ 12 w 21"/>
                <a:gd name="T37" fmla="*/ 7 h 27"/>
                <a:gd name="T38" fmla="*/ 6 w 21"/>
                <a:gd name="T39" fmla="*/ 4 h 27"/>
                <a:gd name="T40" fmla="*/ 8 w 21"/>
                <a:gd name="T41" fmla="*/ 0 h 27"/>
                <a:gd name="T42" fmla="*/ 8 w 21"/>
                <a:gd name="T43" fmla="*/ 0 h 27"/>
                <a:gd name="T44" fmla="*/ 8 w 21"/>
                <a:gd name="T45" fmla="*/ 0 h 27"/>
                <a:gd name="T46" fmla="*/ 8 w 21"/>
                <a:gd name="T47" fmla="*/ 0 h 27"/>
                <a:gd name="T48" fmla="*/ 8 w 21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7">
                  <a:moveTo>
                    <a:pt x="6" y="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8" y="24"/>
                    <a:pt x="16" y="23"/>
                    <a:pt x="15" y="23"/>
                  </a:cubicBezTo>
                  <a:cubicBezTo>
                    <a:pt x="13" y="22"/>
                    <a:pt x="11" y="21"/>
                    <a:pt x="9" y="19"/>
                  </a:cubicBezTo>
                  <a:cubicBezTo>
                    <a:pt x="8" y="18"/>
                    <a:pt x="7" y="17"/>
                    <a:pt x="8" y="15"/>
                  </a:cubicBezTo>
                  <a:cubicBezTo>
                    <a:pt x="8" y="14"/>
                    <a:pt x="9" y="12"/>
                    <a:pt x="10" y="10"/>
                  </a:cubicBezTo>
                  <a:cubicBezTo>
                    <a:pt x="10" y="10"/>
                    <a:pt x="11" y="8"/>
                    <a:pt x="12" y="7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88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8" name="Freeform 2155">
              <a:extLst>
                <a:ext uri="{FF2B5EF4-FFF2-40B4-BE49-F238E27FC236}">
                  <a16:creationId xmlns:a16="http://schemas.microsoft.com/office/drawing/2014/main" id="{D7C8C694-90FB-5865-942A-FB0CB6803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1A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9" name="Freeform 2156">
              <a:extLst>
                <a:ext uri="{FF2B5EF4-FFF2-40B4-BE49-F238E27FC236}">
                  <a16:creationId xmlns:a16="http://schemas.microsoft.com/office/drawing/2014/main" id="{F5BD0861-6FA7-1943-682E-A3EAA429F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3" name="Freeform 2157">
              <a:extLst>
                <a:ext uri="{FF2B5EF4-FFF2-40B4-BE49-F238E27FC236}">
                  <a16:creationId xmlns:a16="http://schemas.microsoft.com/office/drawing/2014/main" id="{AA3B16ED-20FF-6F71-E84A-C933E75C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389" y="2274038"/>
              <a:ext cx="734881" cy="1373066"/>
            </a:xfrm>
            <a:custGeom>
              <a:avLst/>
              <a:gdLst>
                <a:gd name="T0" fmla="*/ 59 w 61"/>
                <a:gd name="T1" fmla="*/ 0 h 113"/>
                <a:gd name="T2" fmla="*/ 0 w 61"/>
                <a:gd name="T3" fmla="*/ 110 h 113"/>
                <a:gd name="T4" fmla="*/ 0 w 61"/>
                <a:gd name="T5" fmla="*/ 110 h 113"/>
                <a:gd name="T6" fmla="*/ 7 w 61"/>
                <a:gd name="T7" fmla="*/ 113 h 113"/>
                <a:gd name="T8" fmla="*/ 10 w 61"/>
                <a:gd name="T9" fmla="*/ 102 h 113"/>
                <a:gd name="T10" fmla="*/ 20 w 61"/>
                <a:gd name="T11" fmla="*/ 83 h 113"/>
                <a:gd name="T12" fmla="*/ 45 w 61"/>
                <a:gd name="T13" fmla="*/ 37 h 113"/>
                <a:gd name="T14" fmla="*/ 52 w 61"/>
                <a:gd name="T15" fmla="*/ 24 h 113"/>
                <a:gd name="T16" fmla="*/ 61 w 61"/>
                <a:gd name="T17" fmla="*/ 9 h 113"/>
                <a:gd name="T18" fmla="*/ 61 w 61"/>
                <a:gd name="T19" fmla="*/ 3 h 113"/>
                <a:gd name="T20" fmla="*/ 55 w 61"/>
                <a:gd name="T21" fmla="*/ 7 h 113"/>
                <a:gd name="T22" fmla="*/ 59 w 61"/>
                <a:gd name="T2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13">
                  <a:moveTo>
                    <a:pt x="59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0"/>
                    <a:pt x="8" y="106"/>
                    <a:pt x="10" y="102"/>
                  </a:cubicBezTo>
                  <a:cubicBezTo>
                    <a:pt x="13" y="96"/>
                    <a:pt x="16" y="90"/>
                    <a:pt x="20" y="83"/>
                  </a:cubicBezTo>
                  <a:cubicBezTo>
                    <a:pt x="28" y="68"/>
                    <a:pt x="37" y="53"/>
                    <a:pt x="45" y="37"/>
                  </a:cubicBezTo>
                  <a:cubicBezTo>
                    <a:pt x="47" y="33"/>
                    <a:pt x="49" y="29"/>
                    <a:pt x="52" y="24"/>
                  </a:cubicBezTo>
                  <a:cubicBezTo>
                    <a:pt x="55" y="19"/>
                    <a:pt x="58" y="14"/>
                    <a:pt x="61" y="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ED9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4" name="Freeform 2158">
              <a:extLst>
                <a:ext uri="{FF2B5EF4-FFF2-40B4-BE49-F238E27FC236}">
                  <a16:creationId xmlns:a16="http://schemas.microsoft.com/office/drawing/2014/main" id="{141D9741-DA11-05F5-FB5D-E8E0D2C9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8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5" name="Freeform 2159">
              <a:extLst>
                <a:ext uri="{FF2B5EF4-FFF2-40B4-BE49-F238E27FC236}">
                  <a16:creationId xmlns:a16="http://schemas.microsoft.com/office/drawing/2014/main" id="{1F8A97BC-52A3-D955-9C33-2DB1A480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6" name="Freeform 2160">
              <a:extLst>
                <a:ext uri="{FF2B5EF4-FFF2-40B4-BE49-F238E27FC236}">
                  <a16:creationId xmlns:a16="http://schemas.microsoft.com/office/drawing/2014/main" id="{A4501650-B2E9-7654-4212-2D1446E9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7" name="Freeform 2161">
              <a:extLst>
                <a:ext uri="{FF2B5EF4-FFF2-40B4-BE49-F238E27FC236}">
                  <a16:creationId xmlns:a16="http://schemas.microsoft.com/office/drawing/2014/main" id="{DE019F75-975E-3B00-407C-8BDAD06C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8" name="Freeform 2162">
              <a:extLst>
                <a:ext uri="{FF2B5EF4-FFF2-40B4-BE49-F238E27FC236}">
                  <a16:creationId xmlns:a16="http://schemas.microsoft.com/office/drawing/2014/main" id="{DAD0072E-7F6F-CEE9-87D5-00EC9587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274038"/>
              <a:ext cx="290084" cy="212729"/>
            </a:xfrm>
            <a:custGeom>
              <a:avLst/>
              <a:gdLst>
                <a:gd name="T0" fmla="*/ 4 w 23"/>
                <a:gd name="T1" fmla="*/ 0 h 17"/>
                <a:gd name="T2" fmla="*/ 4 w 23"/>
                <a:gd name="T3" fmla="*/ 0 h 17"/>
                <a:gd name="T4" fmla="*/ 0 w 23"/>
                <a:gd name="T5" fmla="*/ 7 h 17"/>
                <a:gd name="T6" fmla="*/ 6 w 23"/>
                <a:gd name="T7" fmla="*/ 3 h 17"/>
                <a:gd name="T8" fmla="*/ 6 w 23"/>
                <a:gd name="T9" fmla="*/ 10 h 17"/>
                <a:gd name="T10" fmla="*/ 12 w 23"/>
                <a:gd name="T11" fmla="*/ 6 h 17"/>
                <a:gd name="T12" fmla="*/ 13 w 23"/>
                <a:gd name="T13" fmla="*/ 14 h 17"/>
                <a:gd name="T14" fmla="*/ 18 w 23"/>
                <a:gd name="T15" fmla="*/ 10 h 17"/>
                <a:gd name="T16" fmla="*/ 20 w 23"/>
                <a:gd name="T17" fmla="*/ 17 h 17"/>
                <a:gd name="T18" fmla="*/ 23 w 23"/>
                <a:gd name="T19" fmla="*/ 11 h 17"/>
                <a:gd name="T20" fmla="*/ 23 w 23"/>
                <a:gd name="T21" fmla="*/ 10 h 17"/>
                <a:gd name="T22" fmla="*/ 23 w 23"/>
                <a:gd name="T23" fmla="*/ 10 h 17"/>
                <a:gd name="T24" fmla="*/ 21 w 23"/>
                <a:gd name="T25" fmla="*/ 12 h 17"/>
                <a:gd name="T26" fmla="*/ 20 w 23"/>
                <a:gd name="T27" fmla="*/ 11 h 17"/>
                <a:gd name="T28" fmla="*/ 19 w 23"/>
                <a:gd name="T29" fmla="*/ 8 h 17"/>
                <a:gd name="T30" fmla="*/ 18 w 23"/>
                <a:gd name="T31" fmla="*/ 8 h 17"/>
                <a:gd name="T32" fmla="*/ 15 w 23"/>
                <a:gd name="T33" fmla="*/ 10 h 17"/>
                <a:gd name="T34" fmla="*/ 15 w 23"/>
                <a:gd name="T35" fmla="*/ 11 h 17"/>
                <a:gd name="T36" fmla="*/ 14 w 23"/>
                <a:gd name="T37" fmla="*/ 7 h 17"/>
                <a:gd name="T38" fmla="*/ 12 w 23"/>
                <a:gd name="T39" fmla="*/ 5 h 17"/>
                <a:gd name="T40" fmla="*/ 12 w 23"/>
                <a:gd name="T41" fmla="*/ 5 h 17"/>
                <a:gd name="T42" fmla="*/ 9 w 23"/>
                <a:gd name="T43" fmla="*/ 6 h 17"/>
                <a:gd name="T44" fmla="*/ 8 w 23"/>
                <a:gd name="T45" fmla="*/ 7 h 17"/>
                <a:gd name="T46" fmla="*/ 8 w 23"/>
                <a:gd name="T47" fmla="*/ 7 h 17"/>
                <a:gd name="T48" fmla="*/ 7 w 23"/>
                <a:gd name="T49" fmla="*/ 6 h 17"/>
                <a:gd name="T50" fmla="*/ 6 w 23"/>
                <a:gd name="T51" fmla="*/ 2 h 17"/>
                <a:gd name="T52" fmla="*/ 6 w 23"/>
                <a:gd name="T53" fmla="*/ 2 h 17"/>
                <a:gd name="T54" fmla="*/ 3 w 23"/>
                <a:gd name="T55" fmla="*/ 4 h 17"/>
                <a:gd name="T56" fmla="*/ 2 w 23"/>
                <a:gd name="T57" fmla="*/ 3 h 17"/>
                <a:gd name="T58" fmla="*/ 4 w 23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1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2" y="12"/>
                    <a:pt x="21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8"/>
                    <a:pt x="14" y="7"/>
                  </a:cubicBezTo>
                  <a:cubicBezTo>
                    <a:pt x="13" y="7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8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</a:path>
              </a:pathLst>
            </a:custGeom>
            <a:solidFill>
              <a:srgbClr val="F6B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9" name="Freeform 2163">
              <a:extLst>
                <a:ext uri="{FF2B5EF4-FFF2-40B4-BE49-F238E27FC236}">
                  <a16:creationId xmlns:a16="http://schemas.microsoft.com/office/drawing/2014/main" id="{37C167F6-3CDD-5C34-26EE-C8317198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0" name="Freeform 2164">
              <a:extLst>
                <a:ext uri="{FF2B5EF4-FFF2-40B4-BE49-F238E27FC236}">
                  <a16:creationId xmlns:a16="http://schemas.microsoft.com/office/drawing/2014/main" id="{945B2A4F-D878-F5AA-D4C3-688B2EE2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1" name="Freeform 2165">
              <a:extLst>
                <a:ext uri="{FF2B5EF4-FFF2-40B4-BE49-F238E27FC236}">
                  <a16:creationId xmlns:a16="http://schemas.microsoft.com/office/drawing/2014/main" id="{E5B5FBA3-B2E8-005A-3378-652A04BD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423" y="2428749"/>
              <a:ext cx="773559" cy="1276372"/>
            </a:xfrm>
            <a:custGeom>
              <a:avLst/>
              <a:gdLst>
                <a:gd name="T0" fmla="*/ 55 w 64"/>
                <a:gd name="T1" fmla="*/ 0 h 106"/>
                <a:gd name="T2" fmla="*/ 48 w 64"/>
                <a:gd name="T3" fmla="*/ 9 h 106"/>
                <a:gd name="T4" fmla="*/ 29 w 64"/>
                <a:gd name="T5" fmla="*/ 46 h 106"/>
                <a:gd name="T6" fmla="*/ 16 w 64"/>
                <a:gd name="T7" fmla="*/ 68 h 106"/>
                <a:gd name="T8" fmla="*/ 3 w 64"/>
                <a:gd name="T9" fmla="*/ 94 h 106"/>
                <a:gd name="T10" fmla="*/ 2 w 64"/>
                <a:gd name="T11" fmla="*/ 104 h 106"/>
                <a:gd name="T12" fmla="*/ 3 w 64"/>
                <a:gd name="T13" fmla="*/ 104 h 106"/>
                <a:gd name="T14" fmla="*/ 6 w 64"/>
                <a:gd name="T15" fmla="*/ 106 h 106"/>
                <a:gd name="T16" fmla="*/ 12 w 64"/>
                <a:gd name="T17" fmla="*/ 99 h 106"/>
                <a:gd name="T18" fmla="*/ 30 w 64"/>
                <a:gd name="T19" fmla="*/ 65 h 106"/>
                <a:gd name="T20" fmla="*/ 35 w 64"/>
                <a:gd name="T21" fmla="*/ 57 h 106"/>
                <a:gd name="T22" fmla="*/ 42 w 64"/>
                <a:gd name="T23" fmla="*/ 43 h 106"/>
                <a:gd name="T24" fmla="*/ 52 w 64"/>
                <a:gd name="T25" fmla="*/ 25 h 106"/>
                <a:gd name="T26" fmla="*/ 59 w 64"/>
                <a:gd name="T27" fmla="*/ 13 h 106"/>
                <a:gd name="T28" fmla="*/ 63 w 64"/>
                <a:gd name="T29" fmla="*/ 2 h 106"/>
                <a:gd name="T30" fmla="*/ 59 w 64"/>
                <a:gd name="T31" fmla="*/ 4 h 106"/>
                <a:gd name="T32" fmla="*/ 59 w 64"/>
                <a:gd name="T33" fmla="*/ 4 h 106"/>
                <a:gd name="T34" fmla="*/ 57 w 64"/>
                <a:gd name="T35" fmla="*/ 1 h 106"/>
                <a:gd name="T36" fmla="*/ 55 w 64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6">
                  <a:moveTo>
                    <a:pt x="55" y="0"/>
                  </a:moveTo>
                  <a:cubicBezTo>
                    <a:pt x="53" y="0"/>
                    <a:pt x="49" y="7"/>
                    <a:pt x="48" y="9"/>
                  </a:cubicBezTo>
                  <a:cubicBezTo>
                    <a:pt x="42" y="21"/>
                    <a:pt x="35" y="33"/>
                    <a:pt x="29" y="46"/>
                  </a:cubicBezTo>
                  <a:cubicBezTo>
                    <a:pt x="25" y="53"/>
                    <a:pt x="21" y="61"/>
                    <a:pt x="16" y="68"/>
                  </a:cubicBezTo>
                  <a:cubicBezTo>
                    <a:pt x="12" y="77"/>
                    <a:pt x="7" y="85"/>
                    <a:pt x="3" y="94"/>
                  </a:cubicBezTo>
                  <a:cubicBezTo>
                    <a:pt x="2" y="97"/>
                    <a:pt x="0" y="100"/>
                    <a:pt x="2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8" y="105"/>
                    <a:pt x="11" y="102"/>
                    <a:pt x="12" y="99"/>
                  </a:cubicBezTo>
                  <a:cubicBezTo>
                    <a:pt x="17" y="88"/>
                    <a:pt x="24" y="76"/>
                    <a:pt x="30" y="65"/>
                  </a:cubicBezTo>
                  <a:cubicBezTo>
                    <a:pt x="31" y="62"/>
                    <a:pt x="33" y="60"/>
                    <a:pt x="35" y="57"/>
                  </a:cubicBezTo>
                  <a:cubicBezTo>
                    <a:pt x="37" y="52"/>
                    <a:pt x="40" y="47"/>
                    <a:pt x="42" y="43"/>
                  </a:cubicBezTo>
                  <a:cubicBezTo>
                    <a:pt x="45" y="37"/>
                    <a:pt x="49" y="31"/>
                    <a:pt x="52" y="25"/>
                  </a:cubicBezTo>
                  <a:cubicBezTo>
                    <a:pt x="54" y="21"/>
                    <a:pt x="56" y="17"/>
                    <a:pt x="59" y="13"/>
                  </a:cubicBezTo>
                  <a:cubicBezTo>
                    <a:pt x="61" y="10"/>
                    <a:pt x="64" y="6"/>
                    <a:pt x="63" y="2"/>
                  </a:cubicBezTo>
                  <a:cubicBezTo>
                    <a:pt x="62" y="2"/>
                    <a:pt x="61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4"/>
                    <a:pt x="58" y="3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</a:path>
              </a:pathLst>
            </a:custGeom>
            <a:solidFill>
              <a:srgbClr val="F4B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2" name="Freeform 2166">
              <a:extLst>
                <a:ext uri="{FF2B5EF4-FFF2-40B4-BE49-F238E27FC236}">
                  <a16:creationId xmlns:a16="http://schemas.microsoft.com/office/drawing/2014/main" id="{EC49A422-155A-B9E4-564E-8F3E4AB2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4643" y="2138665"/>
              <a:ext cx="77356" cy="96695"/>
            </a:xfrm>
            <a:custGeom>
              <a:avLst/>
              <a:gdLst>
                <a:gd name="T0" fmla="*/ 6 w 7"/>
                <a:gd name="T1" fmla="*/ 0 h 8"/>
                <a:gd name="T2" fmla="*/ 5 w 7"/>
                <a:gd name="T3" fmla="*/ 0 h 8"/>
                <a:gd name="T4" fmla="*/ 1 w 7"/>
                <a:gd name="T5" fmla="*/ 4 h 8"/>
                <a:gd name="T6" fmla="*/ 0 w 7"/>
                <a:gd name="T7" fmla="*/ 5 h 8"/>
                <a:gd name="T8" fmla="*/ 2 w 7"/>
                <a:gd name="T9" fmla="*/ 6 h 8"/>
                <a:gd name="T10" fmla="*/ 4 w 7"/>
                <a:gd name="T11" fmla="*/ 7 h 8"/>
                <a:gd name="T12" fmla="*/ 6 w 7"/>
                <a:gd name="T13" fmla="*/ 8 h 8"/>
                <a:gd name="T14" fmla="*/ 6 w 7"/>
                <a:gd name="T15" fmla="*/ 8 h 8"/>
                <a:gd name="T16" fmla="*/ 6 w 7"/>
                <a:gd name="T17" fmla="*/ 4 h 8"/>
                <a:gd name="T18" fmla="*/ 6 w 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2"/>
                    <a:pt x="3" y="3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5"/>
                    <a:pt x="6" y="4"/>
                  </a:cubicBezTo>
                  <a:cubicBezTo>
                    <a:pt x="6" y="3"/>
                    <a:pt x="7" y="0"/>
                    <a:pt x="6" y="0"/>
                  </a:cubicBezTo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3" name="Freeform 2167">
              <a:extLst>
                <a:ext uri="{FF2B5EF4-FFF2-40B4-BE49-F238E27FC236}">
                  <a16:creationId xmlns:a16="http://schemas.microsoft.com/office/drawing/2014/main" id="{B25E9899-FA45-110D-30AA-92DE4DB5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4" name="Freeform 2168">
              <a:extLst>
                <a:ext uri="{FF2B5EF4-FFF2-40B4-BE49-F238E27FC236}">
                  <a16:creationId xmlns:a16="http://schemas.microsoft.com/office/drawing/2014/main" id="{2866E603-F5B3-C64B-3809-9E9BAA83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5" name="Freeform 2169">
              <a:extLst>
                <a:ext uri="{FF2B5EF4-FFF2-40B4-BE49-F238E27FC236}">
                  <a16:creationId xmlns:a16="http://schemas.microsoft.com/office/drawing/2014/main" id="{9C1478B6-102E-96FC-3103-EA499A24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728" y="3743799"/>
              <a:ext cx="154712" cy="135373"/>
            </a:xfrm>
            <a:custGeom>
              <a:avLst/>
              <a:gdLst>
                <a:gd name="T0" fmla="*/ 3 w 13"/>
                <a:gd name="T1" fmla="*/ 0 h 12"/>
                <a:gd name="T2" fmla="*/ 2 w 13"/>
                <a:gd name="T3" fmla="*/ 0 h 12"/>
                <a:gd name="T4" fmla="*/ 1 w 13"/>
                <a:gd name="T5" fmla="*/ 3 h 12"/>
                <a:gd name="T6" fmla="*/ 0 w 13"/>
                <a:gd name="T7" fmla="*/ 5 h 12"/>
                <a:gd name="T8" fmla="*/ 2 w 13"/>
                <a:gd name="T9" fmla="*/ 9 h 12"/>
                <a:gd name="T10" fmla="*/ 6 w 13"/>
                <a:gd name="T11" fmla="*/ 11 h 12"/>
                <a:gd name="T12" fmla="*/ 8 w 13"/>
                <a:gd name="T13" fmla="*/ 12 h 12"/>
                <a:gd name="T14" fmla="*/ 10 w 13"/>
                <a:gd name="T15" fmla="*/ 10 h 12"/>
                <a:gd name="T16" fmla="*/ 13 w 13"/>
                <a:gd name="T17" fmla="*/ 6 h 12"/>
                <a:gd name="T18" fmla="*/ 11 w 13"/>
                <a:gd name="T19" fmla="*/ 3 h 12"/>
                <a:gd name="T20" fmla="*/ 4 w 13"/>
                <a:gd name="T21" fmla="*/ 0 h 12"/>
                <a:gd name="T22" fmla="*/ 3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5" y="11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1" y="9"/>
                    <a:pt x="12" y="8"/>
                    <a:pt x="13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9" y="2"/>
                    <a:pt x="6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F8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6" name="Freeform 2170">
              <a:extLst>
                <a:ext uri="{FF2B5EF4-FFF2-40B4-BE49-F238E27FC236}">
                  <a16:creationId xmlns:a16="http://schemas.microsoft.com/office/drawing/2014/main" id="{F6435E77-7FBB-7EB4-9264-DCE0FF301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6372" y="3705121"/>
              <a:ext cx="77356" cy="174051"/>
            </a:xfrm>
            <a:custGeom>
              <a:avLst/>
              <a:gdLst>
                <a:gd name="T0" fmla="*/ 3 w 7"/>
                <a:gd name="T1" fmla="*/ 0 h 13"/>
                <a:gd name="T2" fmla="*/ 3 w 7"/>
                <a:gd name="T3" fmla="*/ 3 h 13"/>
                <a:gd name="T4" fmla="*/ 1 w 7"/>
                <a:gd name="T5" fmla="*/ 5 h 13"/>
                <a:gd name="T6" fmla="*/ 1 w 7"/>
                <a:gd name="T7" fmla="*/ 6 h 13"/>
                <a:gd name="T8" fmla="*/ 1 w 7"/>
                <a:gd name="T9" fmla="*/ 8 h 13"/>
                <a:gd name="T10" fmla="*/ 1 w 7"/>
                <a:gd name="T11" fmla="*/ 8 h 13"/>
                <a:gd name="T12" fmla="*/ 2 w 7"/>
                <a:gd name="T13" fmla="*/ 9 h 13"/>
                <a:gd name="T14" fmla="*/ 3 w 7"/>
                <a:gd name="T15" fmla="*/ 10 h 13"/>
                <a:gd name="T16" fmla="*/ 5 w 7"/>
                <a:gd name="T17" fmla="*/ 11 h 13"/>
                <a:gd name="T18" fmla="*/ 7 w 7"/>
                <a:gd name="T19" fmla="*/ 12 h 13"/>
                <a:gd name="T20" fmla="*/ 7 w 7"/>
                <a:gd name="T21" fmla="*/ 13 h 13"/>
                <a:gd name="T22" fmla="*/ 7 w 7"/>
                <a:gd name="T23" fmla="*/ 13 h 13"/>
                <a:gd name="T24" fmla="*/ 5 w 7"/>
                <a:gd name="T25" fmla="*/ 12 h 13"/>
                <a:gd name="T26" fmla="*/ 2 w 7"/>
                <a:gd name="T27" fmla="*/ 11 h 13"/>
                <a:gd name="T28" fmla="*/ 1 w 7"/>
                <a:gd name="T29" fmla="*/ 10 h 13"/>
                <a:gd name="T30" fmla="*/ 0 w 7"/>
                <a:gd name="T31" fmla="*/ 9 h 13"/>
                <a:gd name="T32" fmla="*/ 0 w 7"/>
                <a:gd name="T33" fmla="*/ 8 h 13"/>
                <a:gd name="T34" fmla="*/ 0 w 7"/>
                <a:gd name="T35" fmla="*/ 6 h 13"/>
                <a:gd name="T36" fmla="*/ 0 w 7"/>
                <a:gd name="T37" fmla="*/ 5 h 13"/>
                <a:gd name="T38" fmla="*/ 2 w 7"/>
                <a:gd name="T39" fmla="*/ 2 h 13"/>
                <a:gd name="T40" fmla="*/ 3 w 7"/>
                <a:gd name="T41" fmla="*/ 0 h 13"/>
                <a:gd name="T42" fmla="*/ 3 w 7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3" y="0"/>
                    <a:pt x="3" y="1"/>
                    <a:pt x="3" y="3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4" y="10"/>
                    <a:pt x="5" y="10"/>
                    <a:pt x="5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7" name="Freeform 2171">
              <a:extLst>
                <a:ext uri="{FF2B5EF4-FFF2-40B4-BE49-F238E27FC236}">
                  <a16:creationId xmlns:a16="http://schemas.microsoft.com/office/drawing/2014/main" id="{A391C030-318D-1EE6-2A88-D80D6B08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931" y="2486766"/>
              <a:ext cx="135373" cy="270745"/>
            </a:xfrm>
            <a:custGeom>
              <a:avLst/>
              <a:gdLst>
                <a:gd name="T0" fmla="*/ 11 w 11"/>
                <a:gd name="T1" fmla="*/ 1 h 22"/>
                <a:gd name="T2" fmla="*/ 10 w 11"/>
                <a:gd name="T3" fmla="*/ 4 h 22"/>
                <a:gd name="T4" fmla="*/ 6 w 11"/>
                <a:gd name="T5" fmla="*/ 11 h 22"/>
                <a:gd name="T6" fmla="*/ 2 w 11"/>
                <a:gd name="T7" fmla="*/ 18 h 22"/>
                <a:gd name="T8" fmla="*/ 0 w 11"/>
                <a:gd name="T9" fmla="*/ 21 h 22"/>
                <a:gd name="T10" fmla="*/ 0 w 11"/>
                <a:gd name="T11" fmla="*/ 22 h 22"/>
                <a:gd name="T12" fmla="*/ 0 w 11"/>
                <a:gd name="T13" fmla="*/ 21 h 22"/>
                <a:gd name="T14" fmla="*/ 1 w 11"/>
                <a:gd name="T15" fmla="*/ 18 h 22"/>
                <a:gd name="T16" fmla="*/ 5 w 11"/>
                <a:gd name="T17" fmla="*/ 11 h 22"/>
                <a:gd name="T18" fmla="*/ 9 w 11"/>
                <a:gd name="T19" fmla="*/ 4 h 22"/>
                <a:gd name="T20" fmla="*/ 11 w 11"/>
                <a:gd name="T21" fmla="*/ 0 h 22"/>
                <a:gd name="T22" fmla="*/ 11 w 11"/>
                <a:gd name="T23" fmla="*/ 0 h 22"/>
                <a:gd name="T24" fmla="*/ 11 w 11"/>
                <a:gd name="T2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2">
                  <a:moveTo>
                    <a:pt x="11" y="1"/>
                  </a:moveTo>
                  <a:cubicBezTo>
                    <a:pt x="11" y="1"/>
                    <a:pt x="11" y="2"/>
                    <a:pt x="10" y="4"/>
                  </a:cubicBezTo>
                  <a:cubicBezTo>
                    <a:pt x="9" y="6"/>
                    <a:pt x="8" y="9"/>
                    <a:pt x="6" y="11"/>
                  </a:cubicBezTo>
                  <a:cubicBezTo>
                    <a:pt x="5" y="14"/>
                    <a:pt x="3" y="16"/>
                    <a:pt x="2" y="18"/>
                  </a:cubicBezTo>
                  <a:cubicBezTo>
                    <a:pt x="1" y="20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0"/>
                    <a:pt x="1" y="18"/>
                  </a:cubicBezTo>
                  <a:cubicBezTo>
                    <a:pt x="2" y="16"/>
                    <a:pt x="4" y="13"/>
                    <a:pt x="5" y="11"/>
                  </a:cubicBezTo>
                  <a:cubicBezTo>
                    <a:pt x="6" y="8"/>
                    <a:pt x="8" y="5"/>
                    <a:pt x="9" y="4"/>
                  </a:cubicBezTo>
                  <a:cubicBezTo>
                    <a:pt x="10" y="2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10050163" y="241413"/>
            <a:ext cx="1061598" cy="1054500"/>
            <a:chOff x="14575954" y="4653996"/>
            <a:chExt cx="6610647" cy="6566455"/>
          </a:xfrm>
        </p:grpSpPr>
        <p:grpSp>
          <p:nvGrpSpPr>
            <p:cNvPr id="357" name="Group 356"/>
            <p:cNvGrpSpPr/>
            <p:nvPr/>
          </p:nvGrpSpPr>
          <p:grpSpPr>
            <a:xfrm>
              <a:off x="14599891" y="4679681"/>
              <a:ext cx="6586710" cy="6540770"/>
              <a:chOff x="15081656" y="3452673"/>
              <a:chExt cx="1513337" cy="1502782"/>
            </a:xfrm>
          </p:grpSpPr>
          <p:sp>
            <p:nvSpPr>
              <p:cNvPr id="359" name="Freeform 1188">
                <a:extLst>
                  <a:ext uri="{FF2B5EF4-FFF2-40B4-BE49-F238E27FC236}">
                    <a16:creationId xmlns:a16="http://schemas.microsoft.com/office/drawing/2014/main" id="{BC529714-90AA-97E1-AF79-E5320FD39D2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081656" y="3452673"/>
                <a:ext cx="1513337" cy="1502782"/>
              </a:xfrm>
              <a:custGeom>
                <a:avLst/>
                <a:gdLst>
                  <a:gd name="T0" fmla="*/ 74 w 74"/>
                  <a:gd name="T1" fmla="*/ 30 h 76"/>
                  <a:gd name="T2" fmla="*/ 37 w 74"/>
                  <a:gd name="T3" fmla="*/ 0 h 76"/>
                  <a:gd name="T4" fmla="*/ 0 w 74"/>
                  <a:gd name="T5" fmla="*/ 30 h 76"/>
                  <a:gd name="T6" fmla="*/ 25 w 74"/>
                  <a:gd name="T7" fmla="*/ 59 h 76"/>
                  <a:gd name="T8" fmla="*/ 32 w 74"/>
                  <a:gd name="T9" fmla="*/ 66 h 76"/>
                  <a:gd name="T10" fmla="*/ 37 w 74"/>
                  <a:gd name="T11" fmla="*/ 76 h 76"/>
                  <a:gd name="T12" fmla="*/ 42 w 74"/>
                  <a:gd name="T13" fmla="*/ 66 h 76"/>
                  <a:gd name="T14" fmla="*/ 50 w 74"/>
                  <a:gd name="T15" fmla="*/ 59 h 76"/>
                  <a:gd name="T16" fmla="*/ 74 w 74"/>
                  <a:gd name="T17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76">
                    <a:moveTo>
                      <a:pt x="74" y="30"/>
                    </a:moveTo>
                    <a:cubicBezTo>
                      <a:pt x="74" y="13"/>
                      <a:pt x="57" y="0"/>
                      <a:pt x="37" y="0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0" y="43"/>
                      <a:pt x="10" y="55"/>
                      <a:pt x="25" y="59"/>
                    </a:cubicBezTo>
                    <a:cubicBezTo>
                      <a:pt x="28" y="60"/>
                      <a:pt x="31" y="62"/>
                      <a:pt x="32" y="6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2"/>
                      <a:pt x="46" y="60"/>
                      <a:pt x="50" y="59"/>
                    </a:cubicBezTo>
                    <a:cubicBezTo>
                      <a:pt x="64" y="55"/>
                      <a:pt x="74" y="43"/>
                      <a:pt x="74" y="30"/>
                    </a:cubicBezTo>
                    <a:close/>
                  </a:path>
                </a:pathLst>
              </a:custGeom>
              <a:solidFill>
                <a:srgbClr val="75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0" name="Oval 1189">
                <a:extLst>
                  <a:ext uri="{FF2B5EF4-FFF2-40B4-BE49-F238E27FC236}">
                    <a16:creationId xmlns:a16="http://schemas.microsoft.com/office/drawing/2014/main" id="{DEF3AC82-A4AA-F33F-98C0-3BA013084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101513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1" name="Oval 1190">
                <a:extLst>
                  <a:ext uri="{FF2B5EF4-FFF2-40B4-BE49-F238E27FC236}">
                    <a16:creationId xmlns:a16="http://schemas.microsoft.com/office/drawing/2014/main" id="{EA57E1EB-9683-C92C-4E45-17D43784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871224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2" name="Oval 1191">
                <a:extLst>
                  <a:ext uri="{FF2B5EF4-FFF2-40B4-BE49-F238E27FC236}">
                    <a16:creationId xmlns:a16="http://schemas.microsoft.com/office/drawing/2014/main" id="{CEEF5982-3296-6F78-591B-9FC212FF3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640932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3" name="Oval 1192">
                <a:extLst>
                  <a:ext uri="{FF2B5EF4-FFF2-40B4-BE49-F238E27FC236}">
                    <a16:creationId xmlns:a16="http://schemas.microsoft.com/office/drawing/2014/main" id="{5C081052-43A3-9595-AF39-9B934475E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410641" y="3953601"/>
                <a:ext cx="131596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BC529714-90AA-97E1-AF79-E5320FD39D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75954" y="4653996"/>
              <a:ext cx="5491222" cy="6540770"/>
            </a:xfrm>
            <a:custGeom>
              <a:avLst/>
              <a:gdLst>
                <a:gd name="connsiteX0" fmla="*/ 2809561 w 5491222"/>
                <a:gd name="connsiteY0" fmla="*/ 5365928 h 6540770"/>
                <a:gd name="connsiteX1" fmla="*/ 2798486 w 5491222"/>
                <a:gd name="connsiteY1" fmla="*/ 5369056 h 6540770"/>
                <a:gd name="connsiteX2" fmla="*/ 2215578 w 5491222"/>
                <a:gd name="connsiteY2" fmla="*/ 5935020 h 6540770"/>
                <a:gd name="connsiteX3" fmla="*/ 2070959 w 5491222"/>
                <a:gd name="connsiteY3" fmla="*/ 6214682 h 6540770"/>
                <a:gd name="connsiteX4" fmla="*/ 2050100 w 5491222"/>
                <a:gd name="connsiteY4" fmla="*/ 6255019 h 6540770"/>
                <a:gd name="connsiteX5" fmla="*/ 2053248 w 5491222"/>
                <a:gd name="connsiteY5" fmla="*/ 6261108 h 6540770"/>
                <a:gd name="connsiteX6" fmla="*/ 2197867 w 5491222"/>
                <a:gd name="connsiteY6" fmla="*/ 6540770 h 6540770"/>
                <a:gd name="connsiteX7" fmla="*/ 2642915 w 5491222"/>
                <a:gd name="connsiteY7" fmla="*/ 5680142 h 6540770"/>
                <a:gd name="connsiteX8" fmla="*/ 2741660 w 5491222"/>
                <a:gd name="connsiteY8" fmla="*/ 5452883 h 6540770"/>
                <a:gd name="connsiteX9" fmla="*/ 2197867 w 5491222"/>
                <a:gd name="connsiteY9" fmla="*/ 0 h 6540770"/>
                <a:gd name="connsiteX10" fmla="*/ 119050 w 5491222"/>
                <a:gd name="connsiteY10" fmla="*/ 577583 h 6540770"/>
                <a:gd name="connsiteX11" fmla="*/ 0 w 5491222"/>
                <a:gd name="connsiteY11" fmla="*/ 660870 h 6540770"/>
                <a:gd name="connsiteX12" fmla="*/ 217860 w 5491222"/>
                <a:gd name="connsiteY12" fmla="*/ 559017 h 6540770"/>
                <a:gd name="connsiteX13" fmla="*/ 1770530 w 5491222"/>
                <a:gd name="connsiteY13" fmla="*/ 254877 h 6540770"/>
                <a:gd name="connsiteX14" fmla="*/ 5063885 w 5491222"/>
                <a:gd name="connsiteY14" fmla="*/ 2836760 h 6540770"/>
                <a:gd name="connsiteX15" fmla="*/ 3975299 w 5491222"/>
                <a:gd name="connsiteY15" fmla="*/ 4826520 h 6540770"/>
                <a:gd name="connsiteX16" fmla="*/ 3933914 w 5491222"/>
                <a:gd name="connsiteY16" fmla="*/ 4854717 h 6540770"/>
                <a:gd name="connsiteX17" fmla="*/ 4014871 w 5491222"/>
                <a:gd name="connsiteY17" fmla="*/ 4815418 h 6540770"/>
                <a:gd name="connsiteX18" fmla="*/ 5491222 w 5491222"/>
                <a:gd name="connsiteY18" fmla="*/ 2581883 h 6540770"/>
                <a:gd name="connsiteX19" fmla="*/ 2197867 w 5491222"/>
                <a:gd name="connsiteY19" fmla="*/ 0 h 65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91222" h="6540770">
                  <a:moveTo>
                    <a:pt x="2809561" y="5365928"/>
                  </a:moveTo>
                  <a:lnTo>
                    <a:pt x="2798486" y="5369056"/>
                  </a:lnTo>
                  <a:cubicBezTo>
                    <a:pt x="2507640" y="5464364"/>
                    <a:pt x="2293461" y="5633799"/>
                    <a:pt x="2215578" y="5935020"/>
                  </a:cubicBezTo>
                  <a:cubicBezTo>
                    <a:pt x="2215578" y="5935020"/>
                    <a:pt x="2215578" y="5935020"/>
                    <a:pt x="2070959" y="6214682"/>
                  </a:cubicBezTo>
                  <a:lnTo>
                    <a:pt x="2050100" y="6255019"/>
                  </a:lnTo>
                  <a:lnTo>
                    <a:pt x="2053248" y="6261108"/>
                  </a:lnTo>
                  <a:cubicBezTo>
                    <a:pt x="2197867" y="6540770"/>
                    <a:pt x="2197867" y="6540770"/>
                    <a:pt x="2197867" y="6540770"/>
                  </a:cubicBezTo>
                  <a:cubicBezTo>
                    <a:pt x="2642915" y="5680142"/>
                    <a:pt x="2642915" y="5680142"/>
                    <a:pt x="2642915" y="5680142"/>
                  </a:cubicBezTo>
                  <a:cubicBezTo>
                    <a:pt x="2665167" y="5594080"/>
                    <a:pt x="2698546" y="5518775"/>
                    <a:pt x="2741660" y="5452883"/>
                  </a:cubicBezTo>
                  <a:close/>
                  <a:moveTo>
                    <a:pt x="2197867" y="0"/>
                  </a:moveTo>
                  <a:cubicBezTo>
                    <a:pt x="1419033" y="0"/>
                    <a:pt x="691310" y="214148"/>
                    <a:pt x="119050" y="577583"/>
                  </a:cubicBezTo>
                  <a:lnTo>
                    <a:pt x="0" y="660870"/>
                  </a:lnTo>
                  <a:lnTo>
                    <a:pt x="217860" y="559017"/>
                  </a:lnTo>
                  <a:cubicBezTo>
                    <a:pt x="683987" y="364136"/>
                    <a:pt x="1214220" y="254877"/>
                    <a:pt x="1770530" y="254877"/>
                  </a:cubicBezTo>
                  <a:cubicBezTo>
                    <a:pt x="3550722" y="254877"/>
                    <a:pt x="5063885" y="1373693"/>
                    <a:pt x="5063885" y="2836760"/>
                  </a:cubicBezTo>
                  <a:cubicBezTo>
                    <a:pt x="5063885" y="3605946"/>
                    <a:pt x="4643175" y="4334454"/>
                    <a:pt x="3975299" y="4826520"/>
                  </a:cubicBezTo>
                  <a:lnTo>
                    <a:pt x="3933914" y="4854717"/>
                  </a:lnTo>
                  <a:lnTo>
                    <a:pt x="4014871" y="4815418"/>
                  </a:lnTo>
                  <a:cubicBezTo>
                    <a:pt x="4903619" y="4343144"/>
                    <a:pt x="5491222" y="3490921"/>
                    <a:pt x="5491222" y="2581883"/>
                  </a:cubicBezTo>
                  <a:cubicBezTo>
                    <a:pt x="5491222" y="1118816"/>
                    <a:pt x="3978059" y="0"/>
                    <a:pt x="2197867" y="0"/>
                  </a:cubicBezTo>
                  <a:close/>
                </a:path>
              </a:pathLst>
            </a:custGeom>
            <a:solidFill>
              <a:srgbClr val="639C43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</p:grpSp>
      <p:sp>
        <p:nvSpPr>
          <p:cNvPr id="350" name="Rectangle 349"/>
          <p:cNvSpPr/>
          <p:nvPr/>
        </p:nvSpPr>
        <p:spPr>
          <a:xfrm>
            <a:off x="3600073" y="2108341"/>
            <a:ext cx="4356953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2555643" y="5256338"/>
            <a:ext cx="7056040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3426601" y="3694302"/>
            <a:ext cx="4932746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475995" y="3954279"/>
            <a:ext cx="1953319" cy="572446"/>
            <a:chOff x="10213346" y="12222230"/>
            <a:chExt cx="3871943" cy="1490608"/>
          </a:xfrm>
        </p:grpSpPr>
        <p:sp>
          <p:nvSpPr>
            <p:cNvPr id="170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0930062" y="12222230"/>
              <a:ext cx="3155227" cy="14906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2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85433" y="5237609"/>
            <a:ext cx="1977806" cy="572446"/>
            <a:chOff x="10213481" y="12090125"/>
            <a:chExt cx="3920482" cy="1490608"/>
          </a:xfrm>
        </p:grpSpPr>
        <p:sp>
          <p:nvSpPr>
            <p:cNvPr id="174" name="วงรี 63"/>
            <p:cNvSpPr/>
            <p:nvPr/>
          </p:nvSpPr>
          <p:spPr>
            <a:xfrm>
              <a:off x="10213481" y="12687523"/>
              <a:ext cx="491821" cy="491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>
                <a:solidFill>
                  <a:srgbClr val="FF0000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0978736" y="12090125"/>
              <a:ext cx="3155227" cy="14906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3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51" grpId="0"/>
      <p:bldP spid="3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10" y="1449734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 1</a:t>
            </a:r>
            <a:endParaRPr lang="en-US" sz="5000" b="1" dirty="0">
              <a:solidFill>
                <a:schemeClr val="accent1">
                  <a:lumMod val="75000"/>
                </a:schemeClr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910" y="1643460"/>
            <a:ext cx="6919907" cy="65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1" y="1919868"/>
            <a:ext cx="3930340" cy="39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-7653118"/>
            <a:ext cx="12192000" cy="14511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 2</a:t>
            </a:r>
            <a:endParaRPr lang="en-US" sz="5000" b="1" dirty="0">
              <a:solidFill>
                <a:srgbClr val="FF000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latin typeface="Circle" panose="020B0703020102020204" pitchFamily="34" charset="0"/>
                <a:cs typeface="Times New Roman" pitchFamily="18" charset="0"/>
              </a:rPr>
              <a:t> 3</a:t>
            </a:r>
            <a:endParaRPr lang="en-US" sz="5000" b="1" dirty="0">
              <a:latin typeface="Circle" panose="020B0703020102020204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951" y="562687"/>
            <a:ext cx="10181062" cy="101565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719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hất Liệu Guitar Không Khí đơn Giản Chất Liệu Ghi Chú âm Nhạc Hìn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1"/>
            <a:ext cx="15405650" cy="78320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068" y="2349559"/>
            <a:ext cx="12192001" cy="16517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Chúc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các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con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nhiều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sức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khỏe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chăm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ngoan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học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giỏi</a:t>
            </a:r>
            <a:endParaRPr kumimoji="0" lang="en-US" sz="5100" b="1" i="0" u="none" strike="noStrike" kern="0" cap="none" spc="0" normalizeH="0" baseline="0" noProof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8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93</Words>
  <Application>Microsoft Office PowerPoint</Application>
  <PresentationFormat>Widescreen</PresentationFormat>
  <Paragraphs>27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Lato</vt:lpstr>
      <vt:lpstr>Calibri Light</vt:lpstr>
      <vt:lpstr>Calibri</vt:lpstr>
      <vt:lpstr>Circle</vt:lpstr>
      <vt:lpstr>Cordia New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C1-HS</cp:lastModifiedBy>
  <cp:revision>84</cp:revision>
  <dcterms:created xsi:type="dcterms:W3CDTF">2021-03-24T15:37:49Z</dcterms:created>
  <dcterms:modified xsi:type="dcterms:W3CDTF">2026-03-18T02:46:09Z</dcterms:modified>
</cp:coreProperties>
</file>