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3" r:id="rId2"/>
    <p:sldId id="344" r:id="rId3"/>
    <p:sldId id="339" r:id="rId4"/>
    <p:sldId id="341" r:id="rId5"/>
    <p:sldId id="349" r:id="rId6"/>
    <p:sldId id="343" r:id="rId7"/>
    <p:sldId id="312" r:id="rId8"/>
    <p:sldId id="335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Lato" panose="020F0502020204030203" pitchFamily="34" charset="0"/>
      <p:regular r:id="rId13"/>
      <p:bold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ircl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81153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1473" y="3330322"/>
            <a:ext cx="8377082" cy="280076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2370563" y="4980065"/>
            <a:ext cx="6524470" cy="1402291"/>
            <a:chOff x="1678951" y="4060109"/>
            <a:chExt cx="9954822" cy="2449560"/>
          </a:xfrm>
        </p:grpSpPr>
        <p:sp>
          <p:nvSpPr>
            <p:cNvPr id="190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1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2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755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3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4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  <a:extLst/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356953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555643" y="5256338"/>
            <a:ext cx="7056040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85433" y="5237609"/>
            <a:ext cx="1977806" cy="572446"/>
            <a:chOff x="10213481" y="12090125"/>
            <a:chExt cx="3920482" cy="1490608"/>
          </a:xfrm>
        </p:grpSpPr>
        <p:sp>
          <p:nvSpPr>
            <p:cNvPr id="174" name="วงรี 63"/>
            <p:cNvSpPr/>
            <p:nvPr/>
          </p:nvSpPr>
          <p:spPr>
            <a:xfrm>
              <a:off x="10213481" y="12687523"/>
              <a:ext cx="491821" cy="491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>
                <a:solidFill>
                  <a:srgbClr val="FF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978736" y="12090125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3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1" grpId="0"/>
      <p:bldP spid="3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solidFill>
                <a:schemeClr val="accent1">
                  <a:lumMod val="75000"/>
                </a:schemeClr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 3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93</Words>
  <Application>Microsoft Office PowerPoint</Application>
  <PresentationFormat>Widescreen</PresentationFormat>
  <Paragraphs>27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Calibri Light</vt:lpstr>
      <vt:lpstr>Lato</vt:lpstr>
      <vt:lpstr>Calibri</vt:lpstr>
      <vt:lpstr>Circle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86</cp:revision>
  <dcterms:created xsi:type="dcterms:W3CDTF">2021-03-24T15:37:49Z</dcterms:created>
  <dcterms:modified xsi:type="dcterms:W3CDTF">2026-03-18T03:16:50Z</dcterms:modified>
</cp:coreProperties>
</file>