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68" r:id="rId4"/>
    <p:sldId id="274" r:id="rId5"/>
    <p:sldId id="269" r:id="rId6"/>
    <p:sldId id="275" r:id="rId7"/>
    <p:sldId id="271" r:id="rId8"/>
    <p:sldId id="270" r:id="rId9"/>
    <p:sldId id="272" r:id="rId10"/>
    <p:sldId id="273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16" autoAdjust="0"/>
  </p:normalViewPr>
  <p:slideViewPr>
    <p:cSldViewPr>
      <p:cViewPr varScale="1">
        <p:scale>
          <a:sx n="96" d="100"/>
          <a:sy n="96" d="100"/>
        </p:scale>
        <p:origin x="20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1E66E-31F8-413F-83F8-93543D9CA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30A5-E871-4E21-9792-3BC3A7013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2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B3120-0171-4650-849D-FDD6415D6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9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6BF9F-2068-4C9A-93F7-79E35622C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13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D0D4A-5CD4-49EB-BF23-07FDB0DA52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2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E0924-EAE0-418F-AFFB-D57AE9D0BE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27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318ED-3C87-41B3-82D5-08D2CEECC0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87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804DB-142B-4944-B0FE-3629413E9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83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A2480-8E8B-4980-AD43-7489EC16D6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6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75A7A-50F2-4E10-BFF8-211ED4A0F0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3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FB64-28A4-4B3B-9F59-9E0F79B50C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7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B039F-79C7-4D56-AB56-2C7C7170F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0BAC-42C4-4BD0-A31F-83CBED8F3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45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98582-26BE-457A-931C-E55399AF19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95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900F2-F912-41A5-B1C8-562B4D19E9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7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F4B25-F775-430A-A1B4-70A92D73A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8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AD2DF-EB12-49B0-96CB-4652C1F4C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92DC5-9CC9-4665-A0A3-B34928DD2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A78D-E28B-44D2-B149-084FEFE4C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DDFBE-C645-4F4C-8E5C-3F1A472F2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17CC5-EF9C-47A2-B393-CD00B9124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8B57A-4677-4EF3-91A0-2CA39AE8B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9FD816-F219-418D-A739-D662AC0C86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DC3AC2-57D2-4FB8-8050-57359B9A7F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745"/>
            <a:ext cx="9448800" cy="696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743200" y="2242851"/>
            <a:ext cx="3627620" cy="46094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1200" b="1" kern="10" dirty="0">
              <a:solidFill>
                <a:srgbClr val="FF0000"/>
              </a:solidFill>
              <a:effectLst>
                <a:outerShdw sy="50000" kx="-2453608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9" name="Picture 7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102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102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295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92688"/>
            <a:ext cx="1752600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9694" y="2889250"/>
            <a:ext cx="4793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4800" dirty="0">
              <a:solidFill>
                <a:schemeClr val="accent2">
                  <a:lumMod val="75000"/>
                </a:schemeClr>
              </a:solidFill>
              <a:latin typeface="Arabia" pitchFamily="2" charset="-93"/>
              <a:ea typeface="Arabia" pitchFamily="2" charset="-93"/>
              <a:cs typeface="Arabia" pitchFamily="2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1510" y="2910792"/>
            <a:ext cx="48574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  4- 5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 THị Chung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6953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TRƯỜNG MẦM NON 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SỮA</a:t>
            </a:r>
          </a:p>
        </p:txBody>
      </p:sp>
    </p:spTree>
    <p:extLst>
      <p:ext uri="{BB962C8B-B14F-4D97-AF65-F5344CB8AC3E}">
        <p14:creationId xmlns:p14="http://schemas.microsoft.com/office/powerpoint/2010/main" val="31321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/>
        </p:blipFill>
        <p:spPr bwMode="auto">
          <a:xfrm>
            <a:off x="0" y="56636"/>
            <a:ext cx="9144000" cy="680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/>
        </p:blipFill>
        <p:spPr bwMode="auto">
          <a:xfrm>
            <a:off x="4343400" y="228600"/>
            <a:ext cx="88392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0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3333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5532" r="19583" b="11886"/>
          <a:stretch/>
        </p:blipFill>
        <p:spPr bwMode="auto">
          <a:xfrm>
            <a:off x="-85847" y="0"/>
            <a:ext cx="92298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99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6420" r="19465" b="12161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81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5532" r="19468" b="12500"/>
          <a:stretch/>
        </p:blipFill>
        <p:spPr bwMode="auto">
          <a:xfrm>
            <a:off x="0" y="0"/>
            <a:ext cx="91377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53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5405" r="19465" b="123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18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081" r="19465" b="119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04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5376" r="19249" b="12088"/>
          <a:stretch/>
        </p:blipFill>
        <p:spPr bwMode="auto">
          <a:xfrm>
            <a:off x="0" y="0"/>
            <a:ext cx="9144000" cy="68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44" b="46667" l="31875" r="69375">
                        <a14:foregroundMark x1="45208" y1="25833" x2="45208" y2="25833"/>
                        <a14:foregroundMark x1="42708" y1="25000" x2="42708" y2="25000"/>
                        <a14:foregroundMark x1="36250" y1="27778" x2="36250" y2="27778"/>
                        <a14:foregroundMark x1="44167" y1="25833" x2="44167" y2="25833"/>
                        <a14:foregroundMark x1="41875" y1="27500" x2="41875" y2="27500"/>
                        <a14:foregroundMark x1="44167" y1="28611" x2="44167" y2="28611"/>
                        <a14:foregroundMark x1="45208" y1="29167" x2="45208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14422" r="34769" b="53043"/>
          <a:stretch/>
        </p:blipFill>
        <p:spPr bwMode="auto">
          <a:xfrm>
            <a:off x="3048000" y="76200"/>
            <a:ext cx="3387777" cy="218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4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2" t="6539" r="25583" b="11683"/>
          <a:stretch/>
        </p:blipFill>
        <p:spPr bwMode="auto">
          <a:xfrm>
            <a:off x="0" y="-51286"/>
            <a:ext cx="9144000" cy="690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1673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21570&quot;&gt;&lt;object type=&quot;3&quot; unique_id=&quot;21571&quot;&gt;&lt;property id=&quot;20148&quot; value=&quot;5&quot;/&gt;&lt;property id=&quot;20300&quot; value=&quot;Slide 1&quot;/&gt;&lt;property id=&quot;20307&quot; value=&quot;277&quot;/&gt;&lt;/object&gt;&lt;object type=&quot;3&quot; unique_id=&quot;21572&quot;&gt;&lt;property id=&quot;20148&quot; value=&quot;5&quot;/&gt;&lt;property id=&quot;20300&quot; value=&quot;Slide 2&quot;/&gt;&lt;property id=&quot;20307&quot; value=&quot;268&quot;/&gt;&lt;/object&gt;&lt;object type=&quot;3&quot; unique_id=&quot;21573&quot;&gt;&lt;property id=&quot;20148&quot; value=&quot;5&quot;/&gt;&lt;property id=&quot;20300&quot; value=&quot;Slide 3&quot;/&gt;&lt;property id=&quot;20307&quot; value=&quot;274&quot;/&gt;&lt;/object&gt;&lt;object type=&quot;3&quot; unique_id=&quot;21574&quot;&gt;&lt;property id=&quot;20148&quot; value=&quot;5&quot;/&gt;&lt;property id=&quot;20300&quot; value=&quot;Slide 4&quot;/&gt;&lt;property id=&quot;20307&quot; value=&quot;269&quot;/&gt;&lt;/object&gt;&lt;object type=&quot;3&quot; unique_id=&quot;21575&quot;&gt;&lt;property id=&quot;20148&quot; value=&quot;5&quot;/&gt;&lt;property id=&quot;20300&quot; value=&quot;Slide 5&quot;/&gt;&lt;property id=&quot;20307&quot; value=&quot;275&quot;/&gt;&lt;/object&gt;&lt;object type=&quot;3&quot; unique_id=&quot;21576&quot;&gt;&lt;property id=&quot;20148&quot; value=&quot;5&quot;/&gt;&lt;property id=&quot;20300&quot; value=&quot;Slide 6&quot;/&gt;&lt;property id=&quot;20307&quot; value=&quot;271&quot;/&gt;&lt;/object&gt;&lt;object type=&quot;3&quot; unique_id=&quot;21577&quot;&gt;&lt;property id=&quot;20148&quot; value=&quot;5&quot;/&gt;&lt;property id=&quot;20300&quot; value=&quot;Slide 7&quot;/&gt;&lt;property id=&quot;20307&quot; value=&quot;270&quot;/&gt;&lt;/object&gt;&lt;object type=&quot;3&quot; unique_id=&quot;21578&quot;&gt;&lt;property id=&quot;20148&quot; value=&quot;5&quot;/&gt;&lt;property id=&quot;20300&quot; value=&quot;Slide 8&quot;/&gt;&lt;property id=&quot;20307&quot; value=&quot;272&quot;/&gt;&lt;/object&gt;&lt;object type=&quot;3&quot; unique_id=&quot;21579&quot;&gt;&lt;property id=&quot;20148&quot; value=&quot;5&quot;/&gt;&lt;property id=&quot;20300&quot; value=&quot;Slide 9&quot;/&gt;&lt;property id=&quot;20307&quot; value=&quot;273&quot;/&gt;&lt;/object&gt;&lt;/object&gt;&lt;object type=&quot;8&quot; unique_id=&quot;21590&quot;&gt;&lt;/object&gt;&lt;/object&gt;&lt;/database&gt;"/>
  <p:tag name="MMPROD_NEXTUNIQUEID" val="10011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31</Words>
  <Application>Microsoft Office PowerPoint</Application>
  <PresentationFormat>On-screen Show (4:3)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Arabia</vt:lpstr>
      <vt:lpstr>Arial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HTCOM</dc:creator>
  <cp:lastModifiedBy>PN-Studio</cp:lastModifiedBy>
  <cp:revision>36</cp:revision>
  <dcterms:created xsi:type="dcterms:W3CDTF">2008-12-13T23:59:25Z</dcterms:created>
  <dcterms:modified xsi:type="dcterms:W3CDTF">2025-12-21T11:31:36Z</dcterms:modified>
</cp:coreProperties>
</file>