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67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303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314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216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650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949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742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213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441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438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240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14FA8-465F-4F7B-9CAE-18882806D329}" type="datetimeFigureOut">
              <a:rPr lang="vi-VN" smtClean="0"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30BBC-0779-4E27-B19E-8581A50970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103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jp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68283" y="112541"/>
            <a:ext cx="697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dirty="0">
                <a:solidFill>
                  <a:srgbClr val="0070C0"/>
                </a:solidFill>
                <a:latin typeface="Times New Rome"/>
              </a:rPr>
              <a:t>UBND PHƯỜNG PHÚC LỢI</a:t>
            </a:r>
            <a:endParaRPr lang="en-US" sz="2000" dirty="0">
              <a:solidFill>
                <a:srgbClr val="0070C0"/>
              </a:solidFill>
              <a:latin typeface="Times New Rome"/>
            </a:endParaRPr>
          </a:p>
          <a:p>
            <a:pPr algn="ctr"/>
            <a:r>
              <a:rPr lang="en-US" sz="2000" dirty="0">
                <a:solidFill>
                  <a:srgbClr val="0070C0"/>
                </a:solidFill>
                <a:latin typeface="Times New Rome"/>
              </a:rPr>
              <a:t>TRƯƠNG MẦM NON HOA SỮA</a:t>
            </a:r>
            <a:endParaRPr lang="vi-VN" sz="2000" dirty="0">
              <a:solidFill>
                <a:srgbClr val="0070C0"/>
              </a:solidFill>
              <a:latin typeface="Times New Rom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8283" y="2166425"/>
            <a:ext cx="7765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</a:rPr>
              <a:t>HOẠT ĐỘNG TẠO HÌNH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5756" y="4248443"/>
            <a:ext cx="70873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</a:rPr>
              <a:t>Đề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tài</a:t>
            </a:r>
            <a:r>
              <a:rPr lang="en-US" sz="3600" dirty="0">
                <a:solidFill>
                  <a:srgbClr val="002060"/>
                </a:solidFill>
              </a:rPr>
              <a:t>: </a:t>
            </a:r>
            <a:r>
              <a:rPr lang="en-US" sz="3600" dirty="0" err="1">
                <a:solidFill>
                  <a:srgbClr val="002060"/>
                </a:solidFill>
              </a:rPr>
              <a:t>Làm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đèn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lồng</a:t>
            </a:r>
            <a:endParaRPr lang="en-US" sz="3600" dirty="0">
              <a:solidFill>
                <a:srgbClr val="002060"/>
              </a:solidFill>
            </a:endParaRPr>
          </a:p>
          <a:p>
            <a:r>
              <a:rPr lang="en-US" sz="3600" dirty="0" err="1">
                <a:solidFill>
                  <a:srgbClr val="002060"/>
                </a:solidFill>
              </a:rPr>
              <a:t>Giáo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viên</a:t>
            </a:r>
            <a:r>
              <a:rPr lang="en-US" sz="3600" dirty="0">
                <a:solidFill>
                  <a:srgbClr val="002060"/>
                </a:solidFill>
              </a:rPr>
              <a:t>: </a:t>
            </a:r>
            <a:r>
              <a:rPr lang="vi-VN" sz="3600" dirty="0">
                <a:solidFill>
                  <a:srgbClr val="002060"/>
                </a:solidFill>
              </a:rPr>
              <a:t>Nguyễn Thị Chung</a:t>
            </a:r>
            <a:endParaRPr lang="en-US" sz="3600" dirty="0">
              <a:solidFill>
                <a:srgbClr val="002060"/>
              </a:solidFill>
            </a:endParaRPr>
          </a:p>
          <a:p>
            <a:r>
              <a:rPr lang="en-US" sz="3600" dirty="0" err="1">
                <a:solidFill>
                  <a:srgbClr val="002060"/>
                </a:solidFill>
              </a:rPr>
              <a:t>Độ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tuổi</a:t>
            </a:r>
            <a:r>
              <a:rPr lang="en-US" sz="3600" dirty="0">
                <a:solidFill>
                  <a:srgbClr val="002060"/>
                </a:solidFill>
              </a:rPr>
              <a:t>: 4-5 </a:t>
            </a:r>
            <a:r>
              <a:rPr lang="en-US" sz="3600" dirty="0" err="1">
                <a:solidFill>
                  <a:srgbClr val="002060"/>
                </a:solidFill>
              </a:rPr>
              <a:t>tuổi</a:t>
            </a:r>
            <a:endParaRPr lang="vi-VN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93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189" y="1392701"/>
            <a:ext cx="4463367" cy="2734993"/>
          </a:xfrm>
          <a:prstGeom prst="cloud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188" y="4489539"/>
            <a:ext cx="4463367" cy="21605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537" y="1392701"/>
            <a:ext cx="4375989" cy="2734993"/>
          </a:xfrm>
          <a:prstGeom prst="hear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537" y="4424290"/>
            <a:ext cx="4375989" cy="2433710"/>
          </a:xfrm>
          <a:prstGeom prst="ellipse">
            <a:avLst/>
          </a:prstGeom>
        </p:spPr>
      </p:pic>
      <p:pic>
        <p:nvPicPr>
          <p:cNvPr id="8" name="Bản ghi Mới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40154" y="12562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26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9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30</Words>
  <Application>Microsoft Office PowerPoint</Application>
  <PresentationFormat>Widescreen</PresentationFormat>
  <Paragraphs>6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Times New Rome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Soc Store</dc:creator>
  <cp:lastModifiedBy>PN-Studio</cp:lastModifiedBy>
  <cp:revision>19</cp:revision>
  <dcterms:created xsi:type="dcterms:W3CDTF">2021-09-07T14:14:04Z</dcterms:created>
  <dcterms:modified xsi:type="dcterms:W3CDTF">2025-12-21T11:18:49Z</dcterms:modified>
</cp:coreProperties>
</file>