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6" r:id="rId6"/>
    <p:sldId id="275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smtClean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  <a:endParaRPr lang="en-US" sz="9000" b="1" dirty="0">
              <a:solidFill>
                <a:srgbClr val="FFC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5" name="cô và mẹ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PHẦN 2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pic>
        <p:nvPicPr>
          <p:cNvPr id="3" name="bản nhạc N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7122" y="5277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90780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354" y="1815419"/>
            <a:ext cx="6919907" cy="6565588"/>
          </a:xfrm>
          <a:prstGeom prst="rect">
            <a:avLst/>
          </a:prstGeom>
        </p:spPr>
      </p:pic>
      <p:pic>
        <p:nvPicPr>
          <p:cNvPr id="5" name="Cả nhà thương nhau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54</Words>
  <Application>Microsoft Office PowerPoint</Application>
  <PresentationFormat>Widescreen</PresentationFormat>
  <Paragraphs>15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C1-HS</cp:lastModifiedBy>
  <cp:revision>22</cp:revision>
  <dcterms:created xsi:type="dcterms:W3CDTF">2022-11-06T22:46:15Z</dcterms:created>
  <dcterms:modified xsi:type="dcterms:W3CDTF">2025-11-13T00:50:06Z</dcterms:modified>
</cp:coreProperties>
</file>