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4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0D0E6-ED32-887E-6A58-EB285CF2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8818" y="2477870"/>
            <a:ext cx="78922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vi-VN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 tạo hình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3170" y="3962400"/>
            <a:ext cx="402353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 chiếc cốc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201712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Thị Chung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3578" y="637407"/>
            <a:ext cx="54227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09120-9FEB-5AC4-970C-0DBE5FE92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1" y="1447800"/>
            <a:ext cx="9067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 thơ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Bé làm bao nhiêu nghề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2133600"/>
            <a:ext cx="69813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85AC5-819F-AEAA-6AC9-CA384FA5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2044" y="2967335"/>
            <a:ext cx="10467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vi-V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Hỏi ý tưởng của trẻ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85C91-2F2C-2CF7-A6F7-FF663EB35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0"/>
            <a:ext cx="1217676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6567" y="28194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035" y="2667000"/>
            <a:ext cx="58283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vi-VN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4AF82-6C72-823D-1A84-E38F7735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8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81</Words>
  <Application>Microsoft Office PowerPoint</Application>
  <PresentationFormat>Widescreen</PresentationFormat>
  <Paragraphs>18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PN-Studio</cp:lastModifiedBy>
  <cp:revision>16</cp:revision>
  <dcterms:created xsi:type="dcterms:W3CDTF">2019-09-29T14:02:51Z</dcterms:created>
  <dcterms:modified xsi:type="dcterms:W3CDTF">2025-11-16T05:35:04Z</dcterms:modified>
</cp:coreProperties>
</file>