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3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Bùi Thị Thu Hằng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VĐ: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môi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trường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xanh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Giáng Tiên – Em Vẽ Môi Trường Màu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Quan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9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991</TotalTime>
  <Words>54</Words>
  <Application>Microsoft Office PowerPoint</Application>
  <PresentationFormat>On-screen Show (4:3)</PresentationFormat>
  <Paragraphs>11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Hát và VĐ: Em vẽ môi trường màu xanh</vt:lpstr>
      <vt:lpstr>Quan sát tranh và đàm thoại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</cp:lastModifiedBy>
  <cp:revision>37</cp:revision>
  <dcterms:created xsi:type="dcterms:W3CDTF">2017-11-07T05:57:17Z</dcterms:created>
  <dcterms:modified xsi:type="dcterms:W3CDTF">2023-04-15T05:13:03Z</dcterms:modified>
</cp:coreProperties>
</file>