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103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67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954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22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97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21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953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820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91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58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997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2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97EB1-7445-451F-89A3-0EEEB5CA8F63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16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473"/>
            <a:ext cx="9144000" cy="6800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" y="304800"/>
            <a:ext cx="777240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HOA SỮA</a:t>
            </a:r>
          </a:p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0" algn="ctr"/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</a:t>
            </a:r>
          </a:p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 TRIỂN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NGÔN NGỮ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ctr">
              <a:buFontTx/>
              <a:buChar char="-"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Sang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66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4" y="4618"/>
            <a:ext cx="9127836" cy="6791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3360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Đàm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thoại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trích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dẫn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173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9144000" cy="680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2705725"/>
            <a:ext cx="8153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Giới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thiệu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a typeface="+mj-ea"/>
                <a:cs typeface="+mj-cs"/>
              </a:rPr>
              <a:t>bài</a:t>
            </a:r>
            <a:r>
              <a:rPr lang="en-US" sz="4400" dirty="0" smtClean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a typeface="+mj-ea"/>
                <a:cs typeface="+mj-cs"/>
              </a:rPr>
              <a:t>thơ</a:t>
            </a:r>
            <a:r>
              <a:rPr lang="en-US" sz="4400" dirty="0" smtClean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a typeface="+mj-ea"/>
                <a:cs typeface="+mj-cs"/>
              </a:rPr>
              <a:t>và</a:t>
            </a:r>
            <a:r>
              <a:rPr lang="en-US" sz="4400" dirty="0" smtClean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a typeface="+mj-ea"/>
                <a:cs typeface="+mj-cs"/>
              </a:rPr>
              <a:t>đọc</a:t>
            </a:r>
            <a:r>
              <a:rPr lang="en-US" sz="4400" dirty="0" smtClean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a typeface="+mj-ea"/>
                <a:cs typeface="+mj-cs"/>
              </a:rPr>
              <a:t>diễn</a:t>
            </a:r>
            <a:r>
              <a:rPr lang="en-US" sz="4400" dirty="0" smtClean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a typeface="+mj-ea"/>
                <a:cs typeface="+mj-cs"/>
              </a:rPr>
              <a:t>cảm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781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30" y="0"/>
            <a:ext cx="9155229" cy="6866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6705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402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48" y="-142875"/>
            <a:ext cx="9334500" cy="700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9569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" y="0"/>
            <a:ext cx="9135177" cy="6851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6399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740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2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6727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7237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52</Words>
  <Application>Microsoft Office PowerPoint</Application>
  <PresentationFormat>On-screen Show (4:3)</PresentationFormat>
  <Paragraphs>10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Đàm thoại trích dẫn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Phong6T3</cp:lastModifiedBy>
  <cp:revision>35</cp:revision>
  <dcterms:created xsi:type="dcterms:W3CDTF">2019-01-05T03:30:36Z</dcterms:created>
  <dcterms:modified xsi:type="dcterms:W3CDTF">2022-05-28T03:31:05Z</dcterms:modified>
</cp:coreProperties>
</file>