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8" r:id="rId4"/>
    <p:sldId id="269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9" autoAdjust="0"/>
    <p:restoredTop sz="94660"/>
  </p:normalViewPr>
  <p:slideViewPr>
    <p:cSldViewPr snapToGrid="0">
      <p:cViewPr varScale="1">
        <p:scale>
          <a:sx n="80" d="100"/>
          <a:sy n="80" d="100"/>
        </p:scale>
        <p:origin x="114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1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754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2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44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47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3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B34E8-17C6-4BBE-8D13-4240FF4C530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B34E8-17C6-4BBE-8D13-4240FF4C5300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14EA6-39AF-412E-BE6C-2D43B0018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5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2900" y="609600"/>
            <a:ext cx="84582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24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NHẬN THỨC</a:t>
            </a:r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tài:Khám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cấm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-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ạnh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-202</a:t>
            </a:r>
            <a:r>
              <a:rPr lang="vi-VN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425166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112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19" y="1600200"/>
            <a:ext cx="501816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862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141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279" y="1600200"/>
            <a:ext cx="473144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248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539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imagesCA0ZECYD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05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imagesCACPQA7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3200400" cy="306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11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magesCADH37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sCALMYL2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81400"/>
            <a:ext cx="273843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images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195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215" y="1729396"/>
            <a:ext cx="4267570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298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Chơi</a:t>
            </a:r>
            <a:r>
              <a:rPr lang="en-US" dirty="0" smtClean="0">
                <a:solidFill>
                  <a:srgbClr val="FF0000"/>
                </a:solidFill>
              </a:rPr>
              <a:t> TC: Ô </a:t>
            </a:r>
            <a:r>
              <a:rPr lang="en-US" dirty="0" err="1" smtClean="0">
                <a:solidFill>
                  <a:srgbClr val="FF0000"/>
                </a:solidFill>
              </a:rPr>
              <a:t>tô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về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bến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EmTapLaiOTo-XuanMai_4bkc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3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4"/>
            <a:ext cx="9144000" cy="685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1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" y="457200"/>
            <a:ext cx="914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09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04" y="830179"/>
            <a:ext cx="4450419" cy="484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7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200"/>
            <a:ext cx="496303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38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4605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578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267570" cy="42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705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371600"/>
            <a:ext cx="439664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767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54</Words>
  <Application>Microsoft Office PowerPoint</Application>
  <PresentationFormat>On-screen Show (4:3)</PresentationFormat>
  <Paragraphs>16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Chơi TC: Ô tô về bến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A333</cp:lastModifiedBy>
  <cp:revision>63</cp:revision>
  <dcterms:created xsi:type="dcterms:W3CDTF">2018-11-06T04:58:53Z</dcterms:created>
  <dcterms:modified xsi:type="dcterms:W3CDTF">2024-03-18T01:28:14Z</dcterms:modified>
</cp:coreProperties>
</file>