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9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3/20/2019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5306" y="993035"/>
            <a:ext cx="510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0070C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1" y="2057400"/>
            <a:ext cx="5981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p- q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34593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PHÒNG GD &amp; ĐT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TRƯỜNG MẦM NON HOA SỮA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" name="EmDiQuaNgaTuDuongPho-VA-48535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3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1: Qu¶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bãng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vui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nhén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33 3.33333E-6 C -2.11336 0.0706 -2.06701 0.16944 -1.89479 0.16805 C -1.64531 0.16805 -1.62708 -0.16273 -1.3302 -0.16389 C -1.06267 -0.16389 -1.20538 0.12523 -0.94791 0.12407 C -0.67847 0.12407 -0.82326 -0.08542 -0.53593 -0.08542 C -0.27812 -0.08542 -0.42118 0.05602 -0.19166 0.05602 C 0.02917 0.05602 -0.08559 -0.05209 0.11563 -0.05209 C 0.23004 -0.05209 0.23837 -0.02269 0.24879 3.33333E-6 " pathEditMode="relative" rAng="0" ptsTypes="ffffffff">
                                      <p:cBhvr>
                                        <p:cTn id="8" dur="9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042 -3.33333E-6 C -1.89202 0.07061 -1.85035 0.16945 -1.69375 0.16806 C -1.46806 0.16806 -1.45174 -0.16273 -1.18247 -0.16389 C -0.93993 -0.16389 -1.06927 0.12523 -0.83577 0.12408 C -0.59167 0.12408 -0.72292 -0.08541 -0.46268 -0.08541 C -0.22865 -0.08541 -0.35834 0.05602 -0.1507 0.05602 C 0.04982 0.05602 -0.054 -0.05208 0.12812 -0.05208 C 0.23177 -0.05208 0.23941 -0.02268 0.24878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14 -0.00277 C -2.625 0.06783 -2.56875 0.16667 -2.35903 0.16528 C -2.05539 0.16528 -2.03334 -0.1655 -1.67188 -0.16666 C -1.34636 -0.16666 -1.52014 0.12246 -1.20695 0.1213 C -0.87917 0.1213 -1.05521 -0.08819 -0.70573 -0.08819 C -0.39219 -0.08819 -0.56615 0.05325 -0.28698 0.05325 C -0.01806 0.05325 -0.15782 -0.05486 0.08698 -0.05486 C 0.22621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k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p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k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0843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lai_day_voi_nhau_salt_hoang_cover_SqH4HTRjJT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2: T</a:t>
            </a:r>
            <a:r>
              <a:rPr lang="vi-VN" sz="4000" b="1" dirty="0">
                <a:solidFill>
                  <a:srgbClr val="7030A0"/>
                </a:solidFill>
                <a:latin typeface=".VnAvant" pitchFamily="34" charset="0"/>
              </a:rPr>
              <a:t>¹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o d</a:t>
            </a:r>
            <a:r>
              <a:rPr lang="vi-VN" sz="4000" b="1" dirty="0" smtClean="0">
                <a:solidFill>
                  <a:srgbClr val="7030A0"/>
                </a:solidFill>
                <a:latin typeface=".VnAvant" pitchFamily="34" charset="0"/>
              </a:rPr>
              <a:t>¸ng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" y="20574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38A8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38A8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3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: Ai </a:t>
            </a:r>
            <a:r>
              <a:rPr lang="en-US" sz="4800" b="1" dirty="0" err="1" smtClean="0">
                <a:solidFill>
                  <a:srgbClr val="0038A8"/>
                </a:solidFill>
                <a:latin typeface=".VnAvant" pitchFamily="34" charset="0"/>
              </a:rPr>
              <a:t>nhanh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38A8"/>
                </a:solidFill>
                <a:latin typeface=".VnAvant" pitchFamily="34" charset="0"/>
              </a:rPr>
              <a:t>ai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®óng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14300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Trß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ch¬i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vi-V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: </a:t>
            </a:r>
            <a:endParaRPr kumimoji="0" lang="vi-VN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 smtClean="0">
                <a:solidFill>
                  <a:srgbClr val="00B0F0"/>
                </a:solidFill>
                <a:latin typeface=".VnAvant" pitchFamily="34" charset="0"/>
                <a:ea typeface="+mj-ea"/>
                <a:cs typeface="+mj-cs"/>
              </a:rPr>
              <a:t>§iÒn tõ cßn thiÕu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" y="20574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38A8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38A8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 </a:t>
            </a:r>
            <a:r>
              <a:rPr lang="vi-VN" sz="4800" b="1" dirty="0">
                <a:solidFill>
                  <a:srgbClr val="0038A8"/>
                </a:solidFill>
                <a:latin typeface=".VnAvant" pitchFamily="34" charset="0"/>
              </a:rPr>
              <a:t>5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>: Ai </a:t>
            </a: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tµi h¬n ai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110</Words>
  <Application>Microsoft Office PowerPoint</Application>
  <PresentationFormat>On-screen Show (4:3)</PresentationFormat>
  <Paragraphs>32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 3: Ai nhanh ai ®óng</vt:lpstr>
      <vt:lpstr>PowerPoint Presentation</vt:lpstr>
      <vt:lpstr>Trß ch¬i 5: Ai tµi h¬n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Thao_Huong</dc:creator>
  <cp:lastModifiedBy>Phong4T3</cp:lastModifiedBy>
  <cp:revision>38</cp:revision>
  <dcterms:created xsi:type="dcterms:W3CDTF">2019-02-15T12:06:40Z</dcterms:created>
  <dcterms:modified xsi:type="dcterms:W3CDTF">2019-03-20T05:27:44Z</dcterms:modified>
</cp:coreProperties>
</file>