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7" r:id="rId3"/>
    <p:sldId id="257" r:id="rId4"/>
    <p:sldId id="259" r:id="rId5"/>
    <p:sldId id="262" r:id="rId6"/>
    <p:sldId id="263" r:id="rId7"/>
    <p:sldId id="264" r:id="rId8"/>
    <p:sldId id="260" r:id="rId9"/>
    <p:sldId id="261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2" autoAdjust="0"/>
  </p:normalViewPr>
  <p:slideViewPr>
    <p:cSldViewPr>
      <p:cViewPr varScale="1">
        <p:scale>
          <a:sx n="69" d="100"/>
          <a:sy n="69" d="100"/>
        </p:scale>
        <p:origin x="8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3/12/2021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9800" y="1219200"/>
            <a:ext cx="5103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vi-V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2057400"/>
            <a:ext cx="5981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cái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chữ cái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l–m–n-p-q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25- 30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194" y="165161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PHÒNG GD &amp; ĐT QUẬN LONG BIÊN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TRƯỜNG MẦM NON HOA SỮA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0" name="EmDiQuaNgaTuDuongPho-VA-4853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38A8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38A8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 </a:t>
            </a:r>
            <a:r>
              <a:rPr lang="vi-VN" sz="4800" b="1" dirty="0">
                <a:solidFill>
                  <a:srgbClr val="0038A8"/>
                </a:solidFill>
                <a:latin typeface=".VnAvant" pitchFamily="34" charset="0"/>
              </a:rPr>
              <a:t>5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: </a:t>
            </a: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BÐ tµi ba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002060"/>
                </a:solidFill>
              </a:rPr>
              <a:t>Bài hát: “Bài hát a,ă,â”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43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1: Qu¶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bãng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vui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nhén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p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P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N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33 3.33333E-6 C -2.11336 0.0706 -2.06701 0.16944 -1.89479 0.16805 C -1.64531 0.16805 -1.62708 -0.16273 -1.3302 -0.16389 C -1.06267 -0.16389 -1.20538 0.12523 -0.94791 0.12407 C -0.67847 0.12407 -0.82326 -0.08542 -0.53593 -0.08542 C -0.27812 -0.08542 -0.42118 0.05602 -0.19166 0.05602 C 0.02917 0.05602 -0.08559 -0.05209 0.11563 -0.05209 C 0.23004 -0.05209 0.23837 -0.02269 0.24879 3.33333E-6 " pathEditMode="relative" rAng="0" ptsTypes="ffffffff">
                                      <p:cBhvr>
                                        <p:cTn id="8" dur="9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042 -3.33333E-6 C -1.89202 0.07061 -1.85035 0.16945 -1.69375 0.16806 C -1.46806 0.16806 -1.45174 -0.16273 -1.18247 -0.16389 C -0.93993 -0.16389 -1.06927 0.12523 -0.83577 0.12408 C -0.59167 0.12408 -0.72292 -0.08541 -0.46268 -0.08541 C -0.22865 -0.08541 -0.35834 0.05602 -0.1507 0.05602 C 0.04982 0.05602 -0.054 -0.05208 0.12812 -0.05208 C 0.23177 -0.05208 0.23941 -0.02268 0.24878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4914 -0.00277 C -2.625 0.06783 -2.56875 0.16667 -2.35903 0.16528 C -2.05539 0.16528 -2.03334 -0.1655 -1.67188 -0.16666 C -1.34636 -0.16666 -1.52014 0.12246 -1.20695 0.1213 C -0.87917 0.1213 -1.05521 -0.08819 -0.70573 -0.08819 C -0.39219 -0.08819 -0.56615 0.05325 -0.28698 0.05325 C -0.01806 0.05325 -0.15782 -0.05486 0.08698 -0.05486 C 0.22621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2"/>
                </a:solidFill>
                <a:latin typeface=".VnAvant" pitchFamily="34" charset="0"/>
              </a:rPr>
              <a:t>m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2"/>
                </a:solidFill>
                <a:latin typeface=".VnAvant" pitchFamily="34" charset="0"/>
              </a:rPr>
              <a:t>l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2"/>
                </a:solidFill>
                <a:latin typeface=".VnAvant" pitchFamily="34" charset="0"/>
              </a:rPr>
              <a:t>n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2"/>
                </a:solidFill>
                <a:latin typeface=".VnAvant" pitchFamily="34" charset="0"/>
              </a:rPr>
              <a:t>M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Q</a:t>
            </a: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2"/>
                </a:solidFill>
                <a:latin typeface=".VnAvant" pitchFamily="34" charset="0"/>
              </a:rPr>
              <a:t>l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2"/>
                </a:solidFill>
                <a:latin typeface=".VnAvant" pitchFamily="34" charset="0"/>
              </a:rPr>
              <a:t>N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2"/>
                </a:solidFill>
                <a:latin typeface=".VnAvant" pitchFamily="34" charset="0"/>
              </a:rPr>
              <a:t>L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p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ai_day_voi_nhau_salt_hoang_cover_SqH4HTRjJT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2: T</a:t>
            </a:r>
            <a:r>
              <a:rPr lang="vi-VN" sz="4000" b="1" dirty="0">
                <a:solidFill>
                  <a:srgbClr val="7030A0"/>
                </a:solidFill>
                <a:latin typeface=".VnAvant" pitchFamily="34" charset="0"/>
              </a:rPr>
              <a:t>¹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o d</a:t>
            </a:r>
            <a:r>
              <a:rPr lang="vi-VN" sz="4000" b="1" dirty="0" smtClean="0">
                <a:solidFill>
                  <a:srgbClr val="7030A0"/>
                </a:solidFill>
                <a:latin typeface=".VnAvant" pitchFamily="34" charset="0"/>
              </a:rPr>
              <a:t>¸ng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38A8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38A8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 </a:t>
            </a: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3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: </a:t>
            </a: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Xóc x¾c vui nhén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4800" y="114300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Trß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ch¬i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4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</a:t>
            </a:r>
            <a:endParaRPr kumimoji="0" lang="vi-VN" sz="60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smtClean="0">
                <a:solidFill>
                  <a:srgbClr val="00B0F0"/>
                </a:solidFill>
                <a:latin typeface=".VnAvant" pitchFamily="34" charset="0"/>
                <a:ea typeface="+mj-ea"/>
                <a:cs typeface="+mj-cs"/>
              </a:rPr>
              <a:t>§iÒn tõ cßn thiÕu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</p:txBody>
      </p:sp>
      <p:pic>
        <p:nvPicPr>
          <p:cNvPr id="2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</TotalTime>
  <Words>115</Words>
  <Application>Microsoft Office PowerPoint</Application>
  <PresentationFormat>On-screen Show (4:3)</PresentationFormat>
  <Paragraphs>33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Arial</vt:lpstr>
      <vt:lpstr>Calibri</vt:lpstr>
      <vt:lpstr>Times New Roman</vt:lpstr>
      <vt:lpstr>Office Theme</vt:lpstr>
      <vt:lpstr>PowerPoint Presentation</vt:lpstr>
      <vt:lpstr>Bài hát: “Bài hát a,ă,â”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Trß ch¬i 3: Xóc x¾c vui nhén</vt:lpstr>
      <vt:lpstr>PowerPoint Presentation</vt:lpstr>
      <vt:lpstr>Trß ch¬i 5: BÐ tµi 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Thao_Huong</dc:creator>
  <cp:lastModifiedBy>Phong4T3</cp:lastModifiedBy>
  <cp:revision>47</cp:revision>
  <dcterms:created xsi:type="dcterms:W3CDTF">2019-02-15T12:06:40Z</dcterms:created>
  <dcterms:modified xsi:type="dcterms:W3CDTF">2021-03-12T03:19:45Z</dcterms:modified>
</cp:coreProperties>
</file>