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3" r:id="rId5"/>
    <p:sldId id="282" r:id="rId6"/>
    <p:sldId id="283" r:id="rId7"/>
    <p:sldId id="280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79" r:id="rId16"/>
    <p:sldId id="258" r:id="rId17"/>
    <p:sldId id="281" r:id="rId18"/>
    <p:sldId id="259" r:id="rId19"/>
    <p:sldId id="275" r:id="rId20"/>
    <p:sldId id="264" r:id="rId21"/>
    <p:sldId id="276" r:id="rId22"/>
    <p:sldId id="266" r:id="rId23"/>
    <p:sldId id="277" r:id="rId24"/>
    <p:sldId id="265" r:id="rId25"/>
    <p:sldId id="272" r:id="rId26"/>
    <p:sldId id="267" r:id="rId27"/>
    <p:sldId id="273" r:id="rId28"/>
    <p:sldId id="269" r:id="rId29"/>
    <p:sldId id="268" r:id="rId30"/>
    <p:sldId id="270" r:id="rId31"/>
    <p:sldId id="271" r:id="rId32"/>
    <p:sldId id="274" r:id="rId33"/>
    <p:sldId id="278" r:id="rId34"/>
    <p:sldId id="260" r:id="rId35"/>
    <p:sldId id="284" r:id="rId36"/>
    <p:sldId id="290" r:id="rId37"/>
    <p:sldId id="285" r:id="rId38"/>
    <p:sldId id="286" r:id="rId39"/>
    <p:sldId id="289" r:id="rId40"/>
    <p:sldId id="287" r:id="rId41"/>
    <p:sldId id="29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667A-B8FF-4A3C-A31B-5EB286494826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0BC8-FF7F-4078-8A01-6EB89AB2F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667A-B8FF-4A3C-A31B-5EB286494826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0BC8-FF7F-4078-8A01-6EB89AB2F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667A-B8FF-4A3C-A31B-5EB286494826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0BC8-FF7F-4078-8A01-6EB89AB2F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667A-B8FF-4A3C-A31B-5EB286494826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0BC8-FF7F-4078-8A01-6EB89AB2F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667A-B8FF-4A3C-A31B-5EB286494826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0BC8-FF7F-4078-8A01-6EB89AB2F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667A-B8FF-4A3C-A31B-5EB286494826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0BC8-FF7F-4078-8A01-6EB89AB2F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667A-B8FF-4A3C-A31B-5EB286494826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0BC8-FF7F-4078-8A01-6EB89AB2F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667A-B8FF-4A3C-A31B-5EB286494826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0BC8-FF7F-4078-8A01-6EB89AB2F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667A-B8FF-4A3C-A31B-5EB286494826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0BC8-FF7F-4078-8A01-6EB89AB2F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667A-B8FF-4A3C-A31B-5EB286494826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0BC8-FF7F-4078-8A01-6EB89AB2F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667A-B8FF-4A3C-A31B-5EB286494826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0BC8-FF7F-4078-8A01-6EB89AB2F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A667A-B8FF-4A3C-A31B-5EB286494826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10BC8-FF7F-4078-8A01-6EB89AB2F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Hoa%20Sua\e%20learning\dau%20khi%20ok.wmv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Hoa%20Sua\e%20learning\a.mp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Hoa%20Sua\e%20learning\Danh%20ca%20ok.wmv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Hoa%20Sua\e%20learning\bien%20chet%20ok.wmv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Hoa%20Sua\e%20learning\viet%20nam%20oi%20ok.wmv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Hoa%20Sua\e%20learning\noi%20dao%20xa%20ok.wmv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n 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886200" cy="411162"/>
          </a:xfrm>
        </p:spPr>
        <p:txBody>
          <a:bodyPr>
            <a:normAutofit/>
          </a:bodyPr>
          <a:lstStyle/>
          <a:p>
            <a:pPr algn="l"/>
            <a:r>
              <a:rPr lang="en-US" sz="1800" dirty="0" err="1" smtClean="0">
                <a:latin typeface=".VnAvantH" pitchFamily="34" charset="0"/>
              </a:rPr>
              <a:t>Bé</a:t>
            </a:r>
            <a:r>
              <a:rPr lang="en-US" sz="1800" dirty="0" smtClean="0">
                <a:latin typeface=".VnAvantH" pitchFamily="34" charset="0"/>
              </a:rPr>
              <a:t> </a:t>
            </a:r>
            <a:r>
              <a:rPr lang="en-US" sz="1800" dirty="0" err="1" smtClean="0">
                <a:latin typeface=".VnAvantH" pitchFamily="34" charset="0"/>
              </a:rPr>
              <a:t>gi¸o</a:t>
            </a:r>
            <a:r>
              <a:rPr lang="en-US" sz="1800" dirty="0" smtClean="0">
                <a:latin typeface=".VnAvantH" pitchFamily="34" charset="0"/>
              </a:rPr>
              <a:t> </a:t>
            </a:r>
            <a:r>
              <a:rPr lang="en-US" sz="1800" dirty="0" err="1" smtClean="0">
                <a:latin typeface=".VnAvantH" pitchFamily="34" charset="0"/>
              </a:rPr>
              <a:t>dôc</a:t>
            </a:r>
            <a:r>
              <a:rPr lang="en-US" sz="1800" dirty="0" smtClean="0">
                <a:latin typeface=".VnAvantH" pitchFamily="34" charset="0"/>
              </a:rPr>
              <a:t> vµ ®µo t¹o</a:t>
            </a:r>
            <a:endParaRPr lang="en-US" sz="1800" dirty="0">
              <a:latin typeface=".VnAvantH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1630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err="1" smtClean="0">
                <a:latin typeface=".VnAvant" pitchFamily="34" charset="0"/>
              </a:rPr>
              <a:t>Tiªu</a:t>
            </a:r>
            <a:r>
              <a:rPr lang="en-US" sz="2000" dirty="0" smtClean="0">
                <a:latin typeface=".VnAvant" pitchFamily="34" charset="0"/>
              </a:rPr>
              <a:t> ®Ò:</a:t>
            </a:r>
          </a:p>
          <a:p>
            <a:pPr algn="ctr">
              <a:buNone/>
            </a:pPr>
            <a:r>
              <a:rPr lang="en-US" sz="4400" b="1" dirty="0" smtClean="0">
                <a:latin typeface=".VnAvantH" pitchFamily="34" charset="0"/>
              </a:rPr>
              <a:t> </a:t>
            </a:r>
            <a:r>
              <a:rPr lang="en-US" sz="4400" b="1" dirty="0" err="1" smtClean="0">
                <a:latin typeface=".VnAvantH" pitchFamily="34" charset="0"/>
              </a:rPr>
              <a:t>BiÓn</a:t>
            </a:r>
            <a:r>
              <a:rPr lang="en-US" sz="4400" b="1" dirty="0" smtClean="0">
                <a:latin typeface=".VnAvantH" pitchFamily="34" charset="0"/>
              </a:rPr>
              <a:t> vµ </a:t>
            </a:r>
            <a:r>
              <a:rPr lang="en-US" sz="4400" b="1" dirty="0" err="1" smtClean="0">
                <a:latin typeface=".VnAvantH" pitchFamily="34" charset="0"/>
              </a:rPr>
              <a:t>h¶i</a:t>
            </a:r>
            <a:r>
              <a:rPr lang="en-US" sz="4400" b="1" dirty="0" smtClean="0">
                <a:latin typeface=".VnAvantH" pitchFamily="34" charset="0"/>
              </a:rPr>
              <a:t> ®¶o </a:t>
            </a:r>
            <a:r>
              <a:rPr lang="en-US" sz="4400" b="1" dirty="0" err="1" smtClean="0">
                <a:latin typeface=".VnAvantH" pitchFamily="34" charset="0"/>
              </a:rPr>
              <a:t>cña</a:t>
            </a:r>
            <a:r>
              <a:rPr lang="en-US" sz="4400" b="1" dirty="0" smtClean="0">
                <a:latin typeface=".VnAvantH" pitchFamily="34" charset="0"/>
              </a:rPr>
              <a:t> </a:t>
            </a:r>
            <a:r>
              <a:rPr lang="en-US" sz="4400" b="1" dirty="0" err="1" smtClean="0">
                <a:latin typeface=".VnAvantH" pitchFamily="34" charset="0"/>
              </a:rPr>
              <a:t>ViÖt</a:t>
            </a:r>
            <a:r>
              <a:rPr lang="en-US" sz="4400" b="1" dirty="0" smtClean="0">
                <a:latin typeface=".VnAvantH" pitchFamily="34" charset="0"/>
              </a:rPr>
              <a:t> Nam</a:t>
            </a:r>
            <a:endParaRPr lang="en-US" sz="4400" b="1" dirty="0">
              <a:latin typeface=".VnAvantH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762000"/>
            <a:ext cx="8610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.VnAvant" pitchFamily="34" charset="0"/>
                <a:ea typeface="+mj-ea"/>
                <a:cs typeface="+mj-cs"/>
              </a:rPr>
              <a:t>Cuéc</a:t>
            </a:r>
            <a:r>
              <a:rPr lang="en-US" sz="3600" dirty="0" smtClean="0"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3600" dirty="0" err="1" smtClean="0">
                <a:latin typeface=".VnAvant" pitchFamily="34" charset="0"/>
                <a:ea typeface="+mj-ea"/>
                <a:cs typeface="+mj-cs"/>
              </a:rPr>
              <a:t>thi</a:t>
            </a:r>
            <a:r>
              <a:rPr lang="en-US" sz="3600" dirty="0" smtClean="0">
                <a:latin typeface=".VnAvant" pitchFamily="34" charset="0"/>
                <a:ea typeface="+mj-ea"/>
                <a:cs typeface="+mj-cs"/>
              </a:rPr>
              <a:t> e-learning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.VnAvant" pitchFamily="34" charset="0"/>
                <a:ea typeface="+mj-ea"/>
                <a:cs typeface="+mj-cs"/>
              </a:rPr>
              <a:t>víi</a:t>
            </a:r>
            <a:r>
              <a:rPr lang="en-US" sz="3600" dirty="0" smtClean="0"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3600" dirty="0" err="1" smtClean="0">
                <a:latin typeface=".VnAvant" pitchFamily="34" charset="0"/>
                <a:ea typeface="+mj-ea"/>
                <a:cs typeface="+mj-cs"/>
              </a:rPr>
              <a:t>chñ</a:t>
            </a:r>
            <a:r>
              <a:rPr lang="en-US" sz="3600" dirty="0" smtClean="0">
                <a:latin typeface=".VnAvant" pitchFamily="34" charset="0"/>
                <a:ea typeface="+mj-ea"/>
                <a:cs typeface="+mj-cs"/>
              </a:rPr>
              <a:t> ®Ò: “D­ ®</a:t>
            </a:r>
            <a:r>
              <a:rPr lang="en-US" sz="3600" dirty="0" err="1" smtClean="0">
                <a:latin typeface=".VnAvant" pitchFamily="34" charset="0"/>
                <a:ea typeface="+mj-ea"/>
                <a:cs typeface="+mj-cs"/>
              </a:rPr>
              <a:t>Þa</a:t>
            </a:r>
            <a:r>
              <a:rPr lang="en-US" sz="3600" dirty="0" smtClean="0"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3600" dirty="0" err="1" smtClean="0">
                <a:latin typeface=".VnAvant" pitchFamily="34" charset="0"/>
                <a:ea typeface="+mj-ea"/>
                <a:cs typeface="+mj-cs"/>
              </a:rPr>
              <a:t>chÝ</a:t>
            </a:r>
            <a:r>
              <a:rPr lang="en-US" sz="3600" dirty="0" smtClean="0"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3600" dirty="0" err="1" smtClean="0">
                <a:latin typeface=".VnAvant" pitchFamily="34" charset="0"/>
                <a:ea typeface="+mj-ea"/>
                <a:cs typeface="+mj-cs"/>
              </a:rPr>
              <a:t>ViÖt</a:t>
            </a:r>
            <a:r>
              <a:rPr lang="en-US" sz="3600" dirty="0" smtClean="0">
                <a:latin typeface=".VnAvant" pitchFamily="34" charset="0"/>
                <a:ea typeface="+mj-ea"/>
                <a:cs typeface="+mj-cs"/>
              </a:rPr>
              <a:t> Nam”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62200" y="4191000"/>
            <a:ext cx="5943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noProof="0" dirty="0" err="1" smtClean="0">
                <a:latin typeface=".VnAvant" pitchFamily="34" charset="0"/>
              </a:rPr>
              <a:t>Gi¸o</a:t>
            </a:r>
            <a:r>
              <a:rPr lang="en-US" sz="2800" noProof="0" dirty="0" smtClean="0">
                <a:latin typeface=".VnAvant" pitchFamily="34" charset="0"/>
              </a:rPr>
              <a:t> </a:t>
            </a:r>
            <a:r>
              <a:rPr lang="en-US" sz="2800" noProof="0" dirty="0" err="1" smtClean="0">
                <a:latin typeface=".VnAvant" pitchFamily="34" charset="0"/>
              </a:rPr>
              <a:t>viªn</a:t>
            </a:r>
            <a:r>
              <a:rPr lang="en-US" sz="2800" noProof="0" dirty="0" smtClean="0">
                <a:latin typeface=".VnAvant" pitchFamily="34" charset="0"/>
              </a:rPr>
              <a:t>: Lª </a:t>
            </a:r>
            <a:r>
              <a:rPr lang="en-US" sz="2800" noProof="0" dirty="0" err="1" smtClean="0">
                <a:latin typeface=".VnAvant" pitchFamily="34" charset="0"/>
              </a:rPr>
              <a:t>ThÞ</a:t>
            </a:r>
            <a:r>
              <a:rPr lang="en-US" sz="2800" noProof="0" dirty="0" smtClean="0">
                <a:latin typeface=".VnAvant" pitchFamily="34" charset="0"/>
              </a:rPr>
              <a:t> </a:t>
            </a:r>
            <a:r>
              <a:rPr lang="en-US" sz="2800" noProof="0" dirty="0" err="1" smtClean="0">
                <a:latin typeface=".VnAvant" pitchFamily="34" charset="0"/>
              </a:rPr>
              <a:t>Ph­¬ng</a:t>
            </a:r>
            <a:endParaRPr lang="en-US" sz="2800" noProof="0" dirty="0" smtClean="0">
              <a:latin typeface=".VnAvant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</a:rPr>
              <a:t>Tr­êng</a:t>
            </a:r>
            <a:r>
              <a:rPr kumimoji="0" lang="en-US" sz="28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</a:rPr>
              <a:t>:</a:t>
            </a:r>
            <a:r>
              <a:rPr kumimoji="0" lang="en-US" sz="28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</a:rPr>
              <a:t> </a:t>
            </a:r>
            <a:r>
              <a:rPr kumimoji="0" lang="en-US" sz="280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</a:rPr>
              <a:t>MÇm</a:t>
            </a:r>
            <a:r>
              <a:rPr kumimoji="0" lang="en-US" sz="28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</a:rPr>
              <a:t> non </a:t>
            </a:r>
            <a:r>
              <a:rPr kumimoji="0" lang="en-US" sz="280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</a:rPr>
              <a:t>Hoa</a:t>
            </a:r>
            <a:r>
              <a:rPr kumimoji="0" lang="en-US" sz="28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</a:rPr>
              <a:t> </a:t>
            </a:r>
            <a:r>
              <a:rPr kumimoji="0" lang="en-US" sz="280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</a:rPr>
              <a:t>S÷a</a:t>
            </a:r>
            <a:r>
              <a:rPr kumimoji="0" lang="en-US" sz="28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608" baseline="0" noProof="0" dirty="0" smtClean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42038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.VnAvant" pitchFamily="34" charset="0"/>
              </a:rPr>
              <a:t>B·i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biÓn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C¸t</a:t>
            </a:r>
            <a:r>
              <a:rPr lang="en-US" dirty="0" smtClean="0">
                <a:latin typeface=".VnAvant" pitchFamily="34" charset="0"/>
              </a:rPr>
              <a:t> Bµ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ulichcat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42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.VnAvant" pitchFamily="34" charset="0"/>
              </a:rPr>
              <a:t>VÞnh</a:t>
            </a:r>
            <a:r>
              <a:rPr lang="en-US" dirty="0" smtClean="0">
                <a:latin typeface=".VnAvant" pitchFamily="34" charset="0"/>
              </a:rPr>
              <a:t> H¹ Long</a:t>
            </a:r>
            <a:endParaRPr lang="en-US" dirty="0">
              <a:latin typeface=".VnAvant" pitchFamily="34" charset="0"/>
            </a:endParaRPr>
          </a:p>
        </p:txBody>
      </p:sp>
      <p:pic>
        <p:nvPicPr>
          <p:cNvPr id="5" name="Picture 4" descr="11945559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42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.VnAvant" pitchFamily="34" charset="0"/>
              </a:rPr>
              <a:t>B·i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biÓn</a:t>
            </a:r>
            <a:r>
              <a:rPr lang="en-US" dirty="0" smtClean="0">
                <a:latin typeface=".VnAvant" pitchFamily="34" charset="0"/>
              </a:rPr>
              <a:t> B·I L÷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0727-bailu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722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182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.VnAvant" pitchFamily="34" charset="0"/>
              </a:rPr>
              <a:t>B·I </a:t>
            </a:r>
            <a:r>
              <a:rPr lang="en-US" dirty="0" err="1" smtClean="0">
                <a:latin typeface=".VnAvant" pitchFamily="34" charset="0"/>
              </a:rPr>
              <a:t>biÓn</a:t>
            </a:r>
            <a:r>
              <a:rPr lang="en-US" dirty="0" smtClean="0">
                <a:latin typeface=".VnAvant" pitchFamily="34" charset="0"/>
              </a:rPr>
              <a:t> C« T«</a:t>
            </a:r>
            <a:endParaRPr lang="en-US" dirty="0">
              <a:latin typeface=".VnAvant" pitchFamily="34" charset="0"/>
            </a:endParaRPr>
          </a:p>
        </p:txBody>
      </p:sp>
      <p:pic>
        <p:nvPicPr>
          <p:cNvPr id="6" name="Picture 5" descr="du lịch cô t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2182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.VnAvant" pitchFamily="34" charset="0"/>
              </a:rPr>
              <a:t>B·I </a:t>
            </a:r>
            <a:r>
              <a:rPr lang="en-US" dirty="0" err="1" smtClean="0">
                <a:latin typeface=".VnAvant" pitchFamily="34" charset="0"/>
              </a:rPr>
              <a:t>biÓn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Mü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Kh</a:t>
            </a:r>
            <a:r>
              <a:rPr lang="en-US" dirty="0" smtClean="0">
                <a:latin typeface=".VnAvant" pitchFamily="34" charset="0"/>
              </a:rPr>
              <a:t>ª</a:t>
            </a:r>
            <a:endParaRPr lang="en-US" dirty="0">
              <a:latin typeface=".VnAvant" pitchFamily="34" charset="0"/>
            </a:endParaRPr>
          </a:p>
        </p:txBody>
      </p:sp>
      <p:pic>
        <p:nvPicPr>
          <p:cNvPr id="4" name="Content Placeholder 3" descr="CentralCoastVietnam_Son-Tra-Peninsula-Da-Nang_L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>
                <a:latin typeface=".VnAvant" pitchFamily="34" charset="0"/>
              </a:rPr>
              <a:t>ViÖt</a:t>
            </a:r>
            <a:r>
              <a:rPr lang="en-US" dirty="0" smtClean="0">
                <a:latin typeface=".VnAvant" pitchFamily="34" charset="0"/>
              </a:rPr>
              <a:t> Nam </a:t>
            </a:r>
            <a:r>
              <a:rPr lang="en-US" dirty="0" err="1" smtClean="0">
                <a:latin typeface=".VnAvant" pitchFamily="34" charset="0"/>
              </a:rPr>
              <a:t>cã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tr</a:t>
            </a:r>
            <a:r>
              <a:rPr lang="en-US" dirty="0" smtClean="0">
                <a:latin typeface=".VnAvant" pitchFamily="34" charset="0"/>
              </a:rPr>
              <a:t>÷ </a:t>
            </a:r>
            <a:r>
              <a:rPr lang="en-US" dirty="0" err="1" smtClean="0">
                <a:latin typeface=".VnAvant" pitchFamily="34" charset="0"/>
              </a:rPr>
              <a:t>l­îng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dÇu</a:t>
            </a:r>
            <a:r>
              <a:rPr lang="en-US" dirty="0" smtClean="0">
                <a:latin typeface=".VnAvant" pitchFamily="34" charset="0"/>
              </a:rPr>
              <a:t> ®</a:t>
            </a:r>
            <a:r>
              <a:rPr lang="en-US" dirty="0" err="1" smtClean="0">
                <a:latin typeface=".VnAvant" pitchFamily="34" charset="0"/>
              </a:rPr>
              <a:t>øng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thø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nh</a:t>
            </a:r>
            <a:r>
              <a:rPr lang="en-US" dirty="0" smtClean="0">
                <a:latin typeface=".VnAvant" pitchFamily="34" charset="0"/>
              </a:rPr>
              <a:t>× </a:t>
            </a:r>
            <a:r>
              <a:rPr lang="en-US" dirty="0" err="1" smtClean="0">
                <a:latin typeface=".VnAvant" pitchFamily="34" charset="0"/>
              </a:rPr>
              <a:t>Ch©u</a:t>
            </a:r>
            <a:r>
              <a:rPr lang="en-US" dirty="0" smtClean="0">
                <a:latin typeface=".VnAvant" pitchFamily="34" charset="0"/>
              </a:rPr>
              <a:t> ¸ </a:t>
            </a:r>
            <a:r>
              <a:rPr lang="en-US" dirty="0" err="1" smtClean="0">
                <a:latin typeface=".VnAvant" pitchFamily="34" charset="0"/>
              </a:rPr>
              <a:t>chØ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sau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Trung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Quèc</a:t>
            </a:r>
            <a:r>
              <a:rPr lang="en-US" dirty="0" smtClean="0">
                <a:latin typeface=".VnAvant" pitchFamily="34" charset="0"/>
              </a:rPr>
              <a:t>. </a:t>
            </a:r>
            <a:r>
              <a:rPr lang="en-US" dirty="0" err="1" smtClean="0">
                <a:latin typeface=".VnAvant" pitchFamily="34" charset="0"/>
              </a:rPr>
              <a:t>Má</a:t>
            </a:r>
            <a:r>
              <a:rPr lang="en-US" dirty="0" smtClean="0">
                <a:latin typeface=".VnAvant" pitchFamily="34" charset="0"/>
              </a:rPr>
              <a:t> B¹ch </a:t>
            </a:r>
            <a:r>
              <a:rPr lang="en-US" dirty="0" err="1" smtClean="0">
                <a:latin typeface=".VnAvant" pitchFamily="34" charset="0"/>
              </a:rPr>
              <a:t>Hæ</a:t>
            </a:r>
            <a:r>
              <a:rPr lang="en-US" dirty="0" smtClean="0">
                <a:latin typeface=".VnAvant" pitchFamily="34" charset="0"/>
              </a:rPr>
              <a:t> lµ </a:t>
            </a:r>
            <a:r>
              <a:rPr lang="en-US" dirty="0" err="1" smtClean="0">
                <a:latin typeface=".VnAvant" pitchFamily="34" charset="0"/>
              </a:rPr>
              <a:t>má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lín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nhÊt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ViÖt</a:t>
            </a:r>
            <a:r>
              <a:rPr lang="en-US" dirty="0" smtClean="0">
                <a:latin typeface=".VnAvant" pitchFamily="34" charset="0"/>
              </a:rPr>
              <a:t> Nam, </a:t>
            </a:r>
            <a:r>
              <a:rPr lang="en-US" dirty="0" err="1" smtClean="0">
                <a:latin typeface=".VnAvant" pitchFamily="34" charset="0"/>
              </a:rPr>
              <a:t>ngoµi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ra</a:t>
            </a:r>
            <a:r>
              <a:rPr lang="en-US" dirty="0" smtClean="0">
                <a:latin typeface=".VnAvant" pitchFamily="34" charset="0"/>
              </a:rPr>
              <a:t>, </a:t>
            </a:r>
            <a:r>
              <a:rPr lang="en-US" dirty="0" err="1" smtClean="0">
                <a:latin typeface=".VnAvant" pitchFamily="34" charset="0"/>
              </a:rPr>
              <a:t>cßn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cã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rÊt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nhiÒu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c¸c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má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dÇu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kh¸c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nh</a:t>
            </a:r>
            <a:r>
              <a:rPr lang="en-US" dirty="0" smtClean="0">
                <a:latin typeface=".VnAvant" pitchFamily="34" charset="0"/>
              </a:rPr>
              <a:t>­: S­ </a:t>
            </a:r>
            <a:r>
              <a:rPr lang="en-US" dirty="0" err="1" smtClean="0">
                <a:latin typeface=".VnAvant" pitchFamily="34" charset="0"/>
              </a:rPr>
              <a:t>Tö</a:t>
            </a:r>
            <a:r>
              <a:rPr lang="en-US" dirty="0" smtClean="0">
                <a:latin typeface=".VnAvant" pitchFamily="34" charset="0"/>
              </a:rPr>
              <a:t> ®en, s­ </a:t>
            </a:r>
            <a:r>
              <a:rPr lang="en-US" dirty="0" err="1" smtClean="0">
                <a:latin typeface=".VnAvant" pitchFamily="34" charset="0"/>
              </a:rPr>
              <a:t>tö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vµng</a:t>
            </a:r>
            <a:r>
              <a:rPr lang="en-US" dirty="0" smtClean="0">
                <a:latin typeface=".VnAvant" pitchFamily="34" charset="0"/>
              </a:rPr>
              <a:t>, s­ </a:t>
            </a:r>
            <a:r>
              <a:rPr lang="en-US" dirty="0" err="1" smtClean="0">
                <a:latin typeface=".VnAvant" pitchFamily="34" charset="0"/>
              </a:rPr>
              <a:t>tö</a:t>
            </a:r>
            <a:r>
              <a:rPr lang="en-US" dirty="0" smtClean="0">
                <a:latin typeface=".VnAvant" pitchFamily="34" charset="0"/>
              </a:rPr>
              <a:t> tr¾ng, s­ </a:t>
            </a:r>
            <a:r>
              <a:rPr lang="en-US" dirty="0" err="1" smtClean="0">
                <a:latin typeface=".VnAvant" pitchFamily="34" charset="0"/>
              </a:rPr>
              <a:t>tö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n©u</a:t>
            </a:r>
            <a:r>
              <a:rPr lang="en-US" dirty="0" smtClean="0">
                <a:latin typeface=".VnAvant" pitchFamily="34" charset="0"/>
              </a:rPr>
              <a:t>, </a:t>
            </a:r>
            <a:r>
              <a:rPr lang="en-US" dirty="0" err="1" smtClean="0">
                <a:latin typeface=".VnAvant" pitchFamily="34" charset="0"/>
              </a:rPr>
              <a:t>gÊu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chóa</a:t>
            </a:r>
            <a:r>
              <a:rPr lang="en-US" dirty="0" smtClean="0">
                <a:latin typeface=".VnAvant" pitchFamily="34" charset="0"/>
              </a:rPr>
              <a:t>, </a:t>
            </a:r>
            <a:r>
              <a:rPr lang="en-US" dirty="0" err="1" smtClean="0">
                <a:latin typeface=".VnAvant" pitchFamily="34" charset="0"/>
              </a:rPr>
              <a:t>Hæ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x¸m</a:t>
            </a:r>
            <a:r>
              <a:rPr lang="en-US" dirty="0" smtClean="0">
                <a:latin typeface=".VnAvant" pitchFamily="34" charset="0"/>
              </a:rPr>
              <a:t>, §¹i </a:t>
            </a:r>
            <a:r>
              <a:rPr lang="en-US" dirty="0" err="1" smtClean="0">
                <a:latin typeface=".VnAvant" pitchFamily="34" charset="0"/>
              </a:rPr>
              <a:t>hïng</a:t>
            </a:r>
            <a:r>
              <a:rPr lang="en-US" dirty="0" smtClean="0">
                <a:latin typeface=".VnAvant" pitchFamily="34" charset="0"/>
              </a:rPr>
              <a:t>, </a:t>
            </a:r>
            <a:r>
              <a:rPr lang="en-US" dirty="0" err="1" smtClean="0">
                <a:latin typeface=".VnAvant" pitchFamily="34" charset="0"/>
              </a:rPr>
              <a:t>Hång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ngäc</a:t>
            </a:r>
            <a:r>
              <a:rPr lang="en-US" dirty="0" smtClean="0">
                <a:latin typeface=".VnAvant" pitchFamily="34" charset="0"/>
              </a:rPr>
              <a:t>… </a:t>
            </a:r>
            <a:r>
              <a:rPr lang="en-US" dirty="0" err="1" smtClean="0">
                <a:latin typeface=".VnAvant" pitchFamily="34" charset="0"/>
              </a:rPr>
              <a:t>NhiÒu</a:t>
            </a:r>
            <a:r>
              <a:rPr lang="en-US" dirty="0" smtClean="0">
                <a:latin typeface=".VnAvant" pitchFamily="34" charset="0"/>
              </a:rPr>
              <a:t> ho¹t ®</a:t>
            </a:r>
            <a:r>
              <a:rPr lang="en-US" dirty="0" err="1" smtClean="0">
                <a:latin typeface=".VnAvant" pitchFamily="34" charset="0"/>
              </a:rPr>
              <a:t>éng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th¨m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dß</a:t>
            </a:r>
            <a:r>
              <a:rPr lang="en-US" dirty="0" smtClean="0">
                <a:latin typeface=".VnAvant" pitchFamily="34" charset="0"/>
              </a:rPr>
              <a:t>, </a:t>
            </a:r>
            <a:r>
              <a:rPr lang="en-US" dirty="0" err="1" smtClean="0">
                <a:latin typeface=".VnAvant" pitchFamily="34" charset="0"/>
              </a:rPr>
              <a:t>khai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th¸c</a:t>
            </a:r>
            <a:r>
              <a:rPr lang="en-US" dirty="0" smtClean="0">
                <a:latin typeface=".VnAvant" pitchFamily="34" charset="0"/>
              </a:rPr>
              <a:t> ®· </a:t>
            </a:r>
            <a:r>
              <a:rPr lang="en-US" dirty="0" err="1" smtClean="0">
                <a:latin typeface=".VnAvant" pitchFamily="34" charset="0"/>
              </a:rPr>
              <a:t>diÔn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ra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gãp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phÇn</a:t>
            </a:r>
            <a:r>
              <a:rPr lang="en-US" dirty="0" smtClean="0">
                <a:latin typeface=".VnAvant" pitchFamily="34" charset="0"/>
              </a:rPr>
              <a:t> ®¶m </a:t>
            </a:r>
            <a:r>
              <a:rPr lang="en-US" dirty="0" err="1" smtClean="0">
                <a:latin typeface=".VnAvant" pitchFamily="34" charset="0"/>
              </a:rPr>
              <a:t>b¶o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n¨ng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l­îng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quèc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gia</a:t>
            </a:r>
            <a:r>
              <a:rPr lang="en-US" dirty="0" smtClean="0">
                <a:latin typeface=".VnAvant" pitchFamily="34" charset="0"/>
              </a:rPr>
              <a:t>, </a:t>
            </a:r>
            <a:r>
              <a:rPr lang="en-US" dirty="0" err="1" smtClean="0">
                <a:latin typeface=".VnAvant" pitchFamily="34" charset="0"/>
              </a:rPr>
              <a:t>thu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hót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nguån</a:t>
            </a:r>
            <a:r>
              <a:rPr lang="en-US" dirty="0" smtClean="0">
                <a:latin typeface=".VnAvant" pitchFamily="34" charset="0"/>
              </a:rPr>
              <a:t> ®</a:t>
            </a:r>
            <a:r>
              <a:rPr lang="en-US" dirty="0" err="1" smtClean="0">
                <a:latin typeface=".VnAvant" pitchFamily="34" charset="0"/>
              </a:rPr>
              <a:t>Çu</a:t>
            </a:r>
            <a:r>
              <a:rPr lang="en-US" dirty="0" smtClean="0">
                <a:latin typeface=".VnAvant" pitchFamily="34" charset="0"/>
              </a:rPr>
              <a:t> t­ </a:t>
            </a:r>
            <a:r>
              <a:rPr lang="en-US" dirty="0" err="1" smtClean="0">
                <a:latin typeface=".VnAvant" pitchFamily="34" charset="0"/>
              </a:rPr>
              <a:t>n­íc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ngoµi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vµo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ViÖt</a:t>
            </a:r>
            <a:r>
              <a:rPr lang="en-US" dirty="0" smtClean="0">
                <a:latin typeface=".VnAvant" pitchFamily="34" charset="0"/>
              </a:rPr>
              <a:t> Nam. </a:t>
            </a:r>
            <a:r>
              <a:rPr lang="en-US" dirty="0" err="1" smtClean="0">
                <a:latin typeface=".VnAvant" pitchFamily="34" charset="0"/>
              </a:rPr>
              <a:t>C¸c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s¶n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phÈm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cña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ngµnh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dÇu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khÝ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nh</a:t>
            </a:r>
            <a:r>
              <a:rPr lang="en-US" dirty="0" smtClean="0">
                <a:latin typeface=".VnAvant" pitchFamily="34" charset="0"/>
              </a:rPr>
              <a:t>­: </a:t>
            </a:r>
            <a:r>
              <a:rPr lang="en-US" dirty="0" err="1" smtClean="0">
                <a:latin typeface=".VnAvant" pitchFamily="34" charset="0"/>
              </a:rPr>
              <a:t>dÇu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nhiªn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liÖu</a:t>
            </a:r>
            <a:r>
              <a:rPr lang="en-US" dirty="0" smtClean="0">
                <a:latin typeface=".VnAvant" pitchFamily="34" charset="0"/>
              </a:rPr>
              <a:t>, </a:t>
            </a:r>
            <a:r>
              <a:rPr lang="en-US" dirty="0" err="1" smtClean="0">
                <a:latin typeface=".VnAvant" pitchFamily="34" charset="0"/>
              </a:rPr>
              <a:t>x¨ng</a:t>
            </a:r>
            <a:r>
              <a:rPr lang="en-US" dirty="0" smtClean="0">
                <a:latin typeface=".VnAvant" pitchFamily="34" charset="0"/>
              </a:rPr>
              <a:t>, </a:t>
            </a:r>
            <a:r>
              <a:rPr lang="en-US" dirty="0" err="1" smtClean="0">
                <a:latin typeface=".VnAvant" pitchFamily="34" charset="0"/>
              </a:rPr>
              <a:t>dÇu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má</a:t>
            </a:r>
            <a:r>
              <a:rPr lang="en-US" dirty="0" smtClean="0">
                <a:latin typeface=".VnAvant" pitchFamily="34" charset="0"/>
              </a:rPr>
              <a:t> lµ </a:t>
            </a:r>
            <a:r>
              <a:rPr lang="en-US" dirty="0" err="1" smtClean="0">
                <a:latin typeface=".VnAvant" pitchFamily="34" charset="0"/>
              </a:rPr>
              <a:t>nguyªn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liªu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th</a:t>
            </a:r>
            <a:r>
              <a:rPr lang="en-US" dirty="0" smtClean="0">
                <a:latin typeface=".VnAvant" pitchFamily="34" charset="0"/>
              </a:rPr>
              <a:t>« ®Ó </a:t>
            </a:r>
            <a:r>
              <a:rPr lang="en-US" dirty="0" err="1" smtClean="0">
                <a:latin typeface=".VnAvant" pitchFamily="34" charset="0"/>
              </a:rPr>
              <a:t>s¶n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xuÊt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ph©n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bãn</a:t>
            </a:r>
            <a:r>
              <a:rPr lang="en-US" dirty="0" smtClean="0">
                <a:latin typeface=".VnAvant" pitchFamily="34" charset="0"/>
              </a:rPr>
              <a:t>, </a:t>
            </a:r>
            <a:r>
              <a:rPr lang="en-US" dirty="0" err="1" smtClean="0">
                <a:latin typeface=".VnAvant" pitchFamily="34" charset="0"/>
              </a:rPr>
              <a:t>thuèc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trõ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s©u</a:t>
            </a:r>
            <a:r>
              <a:rPr lang="en-US" dirty="0" smtClean="0">
                <a:latin typeface=".VnAvant" pitchFamily="34" charset="0"/>
              </a:rPr>
              <a:t>, </a:t>
            </a:r>
            <a:r>
              <a:rPr lang="en-US" dirty="0" err="1" smtClean="0">
                <a:latin typeface=".VnAvant" pitchFamily="34" charset="0"/>
              </a:rPr>
              <a:t>nhùa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tæng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hîp</a:t>
            </a:r>
            <a:r>
              <a:rPr lang="en-US" dirty="0" smtClean="0">
                <a:latin typeface=".VnAvant" pitchFamily="34" charset="0"/>
              </a:rPr>
              <a:t>…</a:t>
            </a:r>
            <a:endParaRPr lang="en-US" dirty="0">
              <a:latin typeface=".VnAvant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dau khi ok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1749" y="0"/>
            <a:ext cx="911225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.VnAvant" pitchFamily="34" charset="0"/>
              </a:rPr>
              <a:t>      </a:t>
            </a:r>
            <a:r>
              <a:rPr lang="en-US" dirty="0" err="1" smtClean="0">
                <a:latin typeface=".VnAvant" pitchFamily="34" charset="0"/>
              </a:rPr>
              <a:t>Muèi</a:t>
            </a:r>
            <a:r>
              <a:rPr lang="en-US" dirty="0" smtClean="0">
                <a:latin typeface=".VnAvant" pitchFamily="34" charset="0"/>
              </a:rPr>
              <a:t> lµ </a:t>
            </a:r>
            <a:r>
              <a:rPr lang="en-US" dirty="0" err="1" smtClean="0">
                <a:latin typeface=".VnAvant" pitchFamily="34" charset="0"/>
              </a:rPr>
              <a:t>mét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gia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vÞ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kh«ng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thÓ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thiÕu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trong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b÷a</a:t>
            </a:r>
            <a:r>
              <a:rPr lang="en-US" dirty="0" smtClean="0">
                <a:latin typeface=".VnAvant" pitchFamily="34" charset="0"/>
              </a:rPr>
              <a:t> ¨n </a:t>
            </a:r>
            <a:r>
              <a:rPr lang="en-US" dirty="0" err="1" smtClean="0">
                <a:latin typeface=".VnAvant" pitchFamily="34" charset="0"/>
              </a:rPr>
              <a:t>hµng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ngµy</a:t>
            </a:r>
            <a:r>
              <a:rPr lang="en-US" dirty="0" smtClean="0">
                <a:latin typeface=".VnAvant" pitchFamily="34" charset="0"/>
              </a:rPr>
              <a:t>. Vµ </a:t>
            </a:r>
            <a:r>
              <a:rPr lang="en-US" dirty="0" err="1" smtClean="0">
                <a:latin typeface=".VnAvant" pitchFamily="34" charset="0"/>
              </a:rPr>
              <a:t>biÓn</a:t>
            </a:r>
            <a:r>
              <a:rPr lang="en-US" dirty="0" smtClean="0">
                <a:latin typeface=".VnAvant" pitchFamily="34" charset="0"/>
              </a:rPr>
              <a:t> lµ </a:t>
            </a:r>
            <a:r>
              <a:rPr lang="en-US" dirty="0" err="1" smtClean="0">
                <a:latin typeface=".VnAvant" pitchFamily="34" charset="0"/>
              </a:rPr>
              <a:t>n¬I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duy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nhÊt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cung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cÊp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muèi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cho</a:t>
            </a:r>
            <a:r>
              <a:rPr lang="en-US" dirty="0" smtClean="0">
                <a:latin typeface=".VnAvant" pitchFamily="34" charset="0"/>
              </a:rPr>
              <a:t> con </a:t>
            </a:r>
            <a:r>
              <a:rPr lang="en-US" dirty="0" err="1" smtClean="0">
                <a:latin typeface=".VnAvant" pitchFamily="34" charset="0"/>
              </a:rPr>
              <a:t>ng­êi</a:t>
            </a:r>
            <a:r>
              <a:rPr lang="en-US" dirty="0" smtClean="0">
                <a:latin typeface=".VnAvant" pitchFamily="34" charset="0"/>
              </a:rPr>
              <a:t>. </a:t>
            </a:r>
            <a:r>
              <a:rPr lang="en-US" dirty="0" err="1" smtClean="0">
                <a:latin typeface=".VnAvant" pitchFamily="34" charset="0"/>
              </a:rPr>
              <a:t>C¸c</a:t>
            </a:r>
            <a:r>
              <a:rPr lang="en-US" dirty="0" smtClean="0">
                <a:latin typeface=".VnAvant" pitchFamily="34" charset="0"/>
              </a:rPr>
              <a:t> con </a:t>
            </a:r>
            <a:r>
              <a:rPr lang="en-US" dirty="0" err="1" smtClean="0">
                <a:latin typeface=".VnAvant" pitchFamily="34" charset="0"/>
              </a:rPr>
              <a:t>h·y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chó</a:t>
            </a:r>
            <a:r>
              <a:rPr lang="en-US" dirty="0" smtClean="0">
                <a:latin typeface=".VnAvant" pitchFamily="34" charset="0"/>
              </a:rPr>
              <a:t> ý </a:t>
            </a:r>
            <a:r>
              <a:rPr lang="en-US" dirty="0" err="1" smtClean="0">
                <a:latin typeface=".VnAvant" pitchFamily="34" charset="0"/>
              </a:rPr>
              <a:t>xem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lµm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thÕ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nµo</a:t>
            </a:r>
            <a:r>
              <a:rPr lang="en-US" dirty="0" smtClean="0">
                <a:latin typeface=".VnAvant" pitchFamily="34" charset="0"/>
              </a:rPr>
              <a:t> ®Ó </a:t>
            </a:r>
            <a:r>
              <a:rPr lang="en-US" dirty="0" err="1" smtClean="0">
                <a:latin typeface=".VnAvant" pitchFamily="34" charset="0"/>
              </a:rPr>
              <a:t>lµm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ra</a:t>
            </a:r>
            <a:r>
              <a:rPr lang="en-US" dirty="0" smtClean="0">
                <a:latin typeface=".VnAvant" pitchFamily="34" charset="0"/>
              </a:rPr>
              <a:t> h¹t </a:t>
            </a:r>
            <a:r>
              <a:rPr lang="en-US" dirty="0" err="1" smtClean="0">
                <a:latin typeface=".VnAvant" pitchFamily="34" charset="0"/>
              </a:rPr>
              <a:t>muèi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nhÐ</a:t>
            </a:r>
            <a:r>
              <a:rPr lang="en-US" dirty="0" smtClean="0">
                <a:latin typeface=".VnAvant" pitchFamily="34" charset="0"/>
              </a:rPr>
              <a:t>!</a:t>
            </a:r>
            <a:endParaRPr lang="en-US" dirty="0">
              <a:latin typeface=".VnAvant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4038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.VnAvant" pitchFamily="34" charset="0"/>
              </a:rPr>
              <a:t>     </a:t>
            </a:r>
            <a:r>
              <a:rPr lang="en-US" sz="3200" dirty="0" err="1" smtClean="0">
                <a:latin typeface=".VnAvant" pitchFamily="34" charset="0"/>
              </a:rPr>
              <a:t>ViÖt</a:t>
            </a:r>
            <a:r>
              <a:rPr lang="en-US" sz="3200" dirty="0" smtClean="0">
                <a:latin typeface=".VnAvant" pitchFamily="34" charset="0"/>
              </a:rPr>
              <a:t> Nam </a:t>
            </a:r>
            <a:r>
              <a:rPr lang="en-US" sz="3200" dirty="0" err="1" smtClean="0">
                <a:latin typeface=".VnAvant" pitchFamily="34" charset="0"/>
              </a:rPr>
              <a:t>cã</a:t>
            </a:r>
            <a:r>
              <a:rPr lang="en-US" sz="3200" dirty="0" smtClean="0">
                <a:latin typeface=".VnAvant" pitchFamily="34" charset="0"/>
              </a:rPr>
              <a:t> ®­</a:t>
            </a:r>
            <a:r>
              <a:rPr lang="en-US" sz="3200" dirty="0" err="1" smtClean="0">
                <a:latin typeface=".VnAvant" pitchFamily="34" charset="0"/>
              </a:rPr>
              <a:t>êng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bê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biÓn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dµi</a:t>
            </a:r>
            <a:r>
              <a:rPr lang="en-US" sz="3200" dirty="0" smtClean="0">
                <a:latin typeface=".VnAvant" pitchFamily="34" charset="0"/>
              </a:rPr>
              <a:t>, </a:t>
            </a:r>
            <a:r>
              <a:rPr lang="en-US" sz="3200" dirty="0" err="1" smtClean="0">
                <a:latin typeface=".VnAvant" pitchFamily="34" charset="0"/>
              </a:rPr>
              <a:t>chÝnh</a:t>
            </a:r>
            <a:r>
              <a:rPr lang="en-US" sz="3200" dirty="0" smtClean="0">
                <a:latin typeface=".VnAvant" pitchFamily="34" charset="0"/>
              </a:rPr>
              <a:t> v× </a:t>
            </a:r>
            <a:r>
              <a:rPr lang="en-US" sz="3200" dirty="0" err="1" smtClean="0">
                <a:latin typeface=".VnAvant" pitchFamily="34" charset="0"/>
              </a:rPr>
              <a:t>thÕ</a:t>
            </a:r>
            <a:r>
              <a:rPr lang="en-US" sz="3200" dirty="0" smtClean="0">
                <a:latin typeface=".VnAvant" pitchFamily="34" charset="0"/>
              </a:rPr>
              <a:t> du </a:t>
            </a:r>
            <a:r>
              <a:rPr lang="en-US" sz="3200" dirty="0" err="1" smtClean="0">
                <a:latin typeface=".VnAvant" pitchFamily="34" charset="0"/>
              </a:rPr>
              <a:t>lÞch</a:t>
            </a:r>
            <a:r>
              <a:rPr lang="en-US" sz="3200" dirty="0" smtClean="0">
                <a:latin typeface=".VnAvant" pitchFamily="34" charset="0"/>
              </a:rPr>
              <a:t> vµ </a:t>
            </a:r>
            <a:r>
              <a:rPr lang="en-US" sz="3200" dirty="0" err="1" smtClean="0">
                <a:latin typeface=".VnAvant" pitchFamily="34" charset="0"/>
              </a:rPr>
              <a:t>khai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th¸c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h¶i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s¶n</a:t>
            </a:r>
            <a:r>
              <a:rPr lang="en-US" sz="3200" dirty="0" smtClean="0">
                <a:latin typeface=".VnAvant" pitchFamily="34" charset="0"/>
              </a:rPr>
              <a:t> lµ </a:t>
            </a:r>
            <a:r>
              <a:rPr lang="en-US" sz="3200" dirty="0" err="1" smtClean="0">
                <a:latin typeface=".VnAvant" pitchFamily="34" charset="0"/>
              </a:rPr>
              <a:t>mét</a:t>
            </a:r>
            <a:r>
              <a:rPr lang="en-US" sz="3200" dirty="0" smtClean="0">
                <a:latin typeface=".VnAvant" pitchFamily="34" charset="0"/>
              </a:rPr>
              <a:t> ­u ®·</a:t>
            </a:r>
            <a:r>
              <a:rPr lang="en-US" sz="3200" dirty="0" err="1" smtClean="0">
                <a:latin typeface=".VnAvant" pitchFamily="34" charset="0"/>
              </a:rPr>
              <a:t>i</a:t>
            </a:r>
            <a:r>
              <a:rPr lang="en-US" sz="3200" dirty="0" smtClean="0">
                <a:latin typeface=".VnAvant" pitchFamily="34" charset="0"/>
              </a:rPr>
              <a:t> do </a:t>
            </a:r>
            <a:r>
              <a:rPr lang="en-US" sz="3200" dirty="0" err="1" smtClean="0">
                <a:latin typeface=".VnAvant" pitchFamily="34" charset="0"/>
              </a:rPr>
              <a:t>thiªn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nhiªn</a:t>
            </a:r>
            <a:r>
              <a:rPr lang="en-US" sz="3200" dirty="0" smtClean="0">
                <a:latin typeface=".VnAvant" pitchFamily="34" charset="0"/>
              </a:rPr>
              <a:t> ban </a:t>
            </a:r>
            <a:r>
              <a:rPr lang="en-US" sz="3200" dirty="0" err="1" smtClean="0">
                <a:latin typeface=".VnAvant" pitchFamily="34" charset="0"/>
              </a:rPr>
              <a:t>tÆng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cho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n­íc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ta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Hµng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ngµy</a:t>
            </a:r>
            <a:r>
              <a:rPr lang="en-US" sz="3200" dirty="0" smtClean="0">
                <a:latin typeface=".VnAvant" pitchFamily="34" charset="0"/>
              </a:rPr>
              <a:t>, </a:t>
            </a:r>
            <a:r>
              <a:rPr lang="en-US" sz="3200" dirty="0" err="1" smtClean="0">
                <a:latin typeface=".VnAvant" pitchFamily="34" charset="0"/>
              </a:rPr>
              <a:t>nh÷ng</a:t>
            </a:r>
            <a:r>
              <a:rPr lang="en-US" sz="3200" dirty="0" smtClean="0">
                <a:latin typeface=".VnAvant" pitchFamily="34" charset="0"/>
              </a:rPr>
              <a:t> ®</a:t>
            </a:r>
            <a:r>
              <a:rPr lang="en-US" sz="3200" dirty="0" err="1" smtClean="0">
                <a:latin typeface=".VnAvant" pitchFamily="34" charset="0"/>
              </a:rPr>
              <a:t>oµn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tµu</a:t>
            </a:r>
            <a:r>
              <a:rPr lang="en-US" sz="3200" dirty="0" smtClean="0">
                <a:latin typeface=".VnAvant" pitchFamily="34" charset="0"/>
              </a:rPr>
              <a:t> ®¸</a:t>
            </a:r>
            <a:r>
              <a:rPr lang="en-US" sz="3200" dirty="0" err="1" smtClean="0">
                <a:latin typeface=".VnAvant" pitchFamily="34" charset="0"/>
              </a:rPr>
              <a:t>nh</a:t>
            </a:r>
            <a:r>
              <a:rPr lang="en-US" sz="3200" dirty="0" smtClean="0">
                <a:latin typeface=".VnAvant" pitchFamily="34" charset="0"/>
              </a:rPr>
              <a:t> c¸ </a:t>
            </a:r>
            <a:r>
              <a:rPr lang="en-US" sz="3200" dirty="0" err="1" smtClean="0">
                <a:latin typeface=".VnAvant" pitchFamily="34" charset="0"/>
              </a:rPr>
              <a:t>ra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kh¬i</a:t>
            </a:r>
            <a:r>
              <a:rPr lang="en-US" sz="3200" dirty="0" smtClean="0">
                <a:latin typeface=".VnAvant" pitchFamily="34" charset="0"/>
              </a:rPr>
              <a:t>, </a:t>
            </a:r>
            <a:r>
              <a:rPr lang="en-US" sz="3200" dirty="0" err="1" smtClean="0">
                <a:latin typeface=".VnAvant" pitchFamily="34" charset="0"/>
              </a:rPr>
              <a:t>t×m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vÞ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trÝ</a:t>
            </a:r>
            <a:r>
              <a:rPr lang="en-US" sz="3200" dirty="0" smtClean="0">
                <a:latin typeface=".VnAvant" pitchFamily="34" charset="0"/>
              </a:rPr>
              <a:t> ®¸</a:t>
            </a:r>
            <a:r>
              <a:rPr lang="en-US" sz="3200" dirty="0" err="1" smtClean="0">
                <a:latin typeface=".VnAvant" pitchFamily="34" charset="0"/>
              </a:rPr>
              <a:t>nh</a:t>
            </a:r>
            <a:r>
              <a:rPr lang="en-US" sz="3200" dirty="0" smtClean="0">
                <a:latin typeface=".VnAvant" pitchFamily="34" charset="0"/>
              </a:rPr>
              <a:t> b¾t vµ </a:t>
            </a:r>
            <a:r>
              <a:rPr lang="en-US" sz="3200" dirty="0" err="1" smtClean="0">
                <a:latin typeface=".VnAvant" pitchFamily="34" charset="0"/>
              </a:rPr>
              <a:t>bña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l­íi</a:t>
            </a:r>
            <a:r>
              <a:rPr lang="en-US" sz="3200" dirty="0" smtClean="0">
                <a:latin typeface=".VnAvant" pitchFamily="34" charset="0"/>
              </a:rPr>
              <a:t>, </a:t>
            </a:r>
            <a:r>
              <a:rPr lang="en-US" sz="3200" dirty="0" err="1" smtClean="0">
                <a:latin typeface=".VnAvant" pitchFamily="34" charset="0"/>
              </a:rPr>
              <a:t>v©y</a:t>
            </a:r>
            <a:r>
              <a:rPr lang="en-US" sz="3200" dirty="0" smtClean="0">
                <a:latin typeface=".VnAvant" pitchFamily="34" charset="0"/>
              </a:rPr>
              <a:t> ®­</a:t>
            </a:r>
            <a:r>
              <a:rPr lang="en-US" sz="3200" dirty="0" err="1" smtClean="0">
                <a:latin typeface=".VnAvant" pitchFamily="34" charset="0"/>
              </a:rPr>
              <a:t>îc</a:t>
            </a:r>
            <a:r>
              <a:rPr lang="en-US" sz="3200" dirty="0" smtClean="0">
                <a:latin typeface=".VnAvant" pitchFamily="34" charset="0"/>
              </a:rPr>
              <a:t> c¸ </a:t>
            </a:r>
            <a:r>
              <a:rPr lang="en-US" sz="3200" dirty="0" err="1" smtClean="0">
                <a:latin typeface=".VnAvant" pitchFamily="34" charset="0"/>
              </a:rPr>
              <a:t>råi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nh­ng</a:t>
            </a:r>
            <a:r>
              <a:rPr lang="en-US" sz="3200" dirty="0" smtClean="0">
                <a:latin typeface=".VnAvant" pitchFamily="34" charset="0"/>
              </a:rPr>
              <a:t> ®</a:t>
            </a:r>
            <a:r>
              <a:rPr lang="en-US" sz="3200" dirty="0" err="1" smtClean="0">
                <a:latin typeface=".VnAvant" pitchFamily="34" charset="0"/>
              </a:rPr>
              <a:t>em</a:t>
            </a:r>
            <a:r>
              <a:rPr lang="en-US" sz="3200" dirty="0" smtClean="0">
                <a:latin typeface=".VnAvant" pitchFamily="34" charset="0"/>
              </a:rPr>
              <a:t> ®­</a:t>
            </a:r>
            <a:r>
              <a:rPr lang="en-US" sz="3200" dirty="0" err="1" smtClean="0">
                <a:latin typeface=".VnAvant" pitchFamily="34" charset="0"/>
              </a:rPr>
              <a:t>îc</a:t>
            </a:r>
            <a:r>
              <a:rPr lang="en-US" sz="3200" dirty="0" smtClean="0">
                <a:latin typeface=".VnAvant" pitchFamily="34" charset="0"/>
              </a:rPr>
              <a:t> c¸ </a:t>
            </a:r>
            <a:r>
              <a:rPr lang="en-US" sz="3200" dirty="0" err="1" smtClean="0">
                <a:latin typeface=".VnAvant" pitchFamily="34" charset="0"/>
              </a:rPr>
              <a:t>lªn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tµu</a:t>
            </a:r>
            <a:r>
              <a:rPr lang="en-US" sz="3200" dirty="0" smtClean="0">
                <a:latin typeface=".VnAvant" pitchFamily="34" charset="0"/>
              </a:rPr>
              <a:t> lµ </a:t>
            </a:r>
            <a:r>
              <a:rPr lang="en-US" sz="3200" dirty="0" err="1" smtClean="0">
                <a:latin typeface=".VnAvant" pitchFamily="34" charset="0"/>
              </a:rPr>
              <a:t>mét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qu</a:t>
            </a:r>
            <a:r>
              <a:rPr lang="en-US" sz="3200" dirty="0" smtClean="0">
                <a:latin typeface=".VnAvant" pitchFamily="34" charset="0"/>
              </a:rPr>
              <a:t>¸ </a:t>
            </a:r>
            <a:r>
              <a:rPr lang="en-US" sz="3200" dirty="0" err="1" smtClean="0">
                <a:latin typeface=".VnAvant" pitchFamily="34" charset="0"/>
              </a:rPr>
              <a:t>tr×nh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cùc</a:t>
            </a:r>
            <a:r>
              <a:rPr lang="en-US" sz="3200" dirty="0" smtClean="0">
                <a:latin typeface=".VnAvant" pitchFamily="34" charset="0"/>
              </a:rPr>
              <a:t> k× </a:t>
            </a:r>
            <a:r>
              <a:rPr lang="en-US" sz="3200" dirty="0" err="1" smtClean="0">
                <a:latin typeface=".VnAvant" pitchFamily="34" charset="0"/>
              </a:rPr>
              <a:t>vÊt</a:t>
            </a:r>
            <a:r>
              <a:rPr lang="en-US" sz="3200" dirty="0" smtClean="0">
                <a:latin typeface=".VnAvant" pitchFamily="34" charset="0"/>
              </a:rPr>
              <a:t> v¶. </a:t>
            </a:r>
            <a:r>
              <a:rPr lang="en-US" sz="3200" dirty="0" err="1" smtClean="0">
                <a:latin typeface=".VnAvant" pitchFamily="34" charset="0"/>
              </a:rPr>
              <a:t>TÊt</a:t>
            </a:r>
            <a:r>
              <a:rPr lang="en-US" sz="3200" dirty="0" smtClean="0">
                <a:latin typeface=".VnAvant" pitchFamily="34" charset="0"/>
              </a:rPr>
              <a:t> c¶ </a:t>
            </a:r>
            <a:r>
              <a:rPr lang="en-US" sz="3200" dirty="0" err="1" smtClean="0">
                <a:latin typeface=".VnAvant" pitchFamily="34" charset="0"/>
              </a:rPr>
              <a:t>ng</a:t>
            </a:r>
            <a:r>
              <a:rPr lang="en-US" sz="3200" dirty="0" smtClean="0">
                <a:latin typeface=".VnAvant" pitchFamily="34" charset="0"/>
              </a:rPr>
              <a:t>­ </a:t>
            </a:r>
            <a:r>
              <a:rPr lang="en-US" sz="3200" dirty="0" err="1" smtClean="0">
                <a:latin typeface=".VnAvant" pitchFamily="34" charset="0"/>
              </a:rPr>
              <a:t>d©n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trªn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thuyÒn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hå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hëi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kÐo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l­íi</a:t>
            </a:r>
            <a:r>
              <a:rPr lang="en-US" sz="3200" dirty="0" smtClean="0">
                <a:latin typeface=".VnAvant" pitchFamily="34" charset="0"/>
              </a:rPr>
              <a:t> - ®©y lµ </a:t>
            </a:r>
            <a:r>
              <a:rPr lang="en-US" sz="3200" dirty="0" err="1" smtClean="0">
                <a:latin typeface=".VnAvant" pitchFamily="34" charset="0"/>
              </a:rPr>
              <a:t>nçi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vÊt</a:t>
            </a:r>
            <a:r>
              <a:rPr lang="en-US" sz="3200" dirty="0" smtClean="0">
                <a:latin typeface=".VnAvant" pitchFamily="34" charset="0"/>
              </a:rPr>
              <a:t> v¶ </a:t>
            </a:r>
            <a:r>
              <a:rPr lang="en-US" sz="3200" dirty="0" err="1" smtClean="0">
                <a:latin typeface=".VnAvant" pitchFamily="34" charset="0"/>
              </a:rPr>
              <a:t>nh­ng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còng</a:t>
            </a:r>
            <a:r>
              <a:rPr lang="en-US" sz="3200" dirty="0" smtClean="0">
                <a:latin typeface=".VnAvant" pitchFamily="34" charset="0"/>
              </a:rPr>
              <a:t> lµ </a:t>
            </a:r>
            <a:r>
              <a:rPr lang="en-US" sz="3200" dirty="0" err="1" smtClean="0">
                <a:latin typeface=".VnAvant" pitchFamily="34" charset="0"/>
              </a:rPr>
              <a:t>niÒm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vui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sau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nh÷ng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ngµy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dµi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lªnh</a:t>
            </a:r>
            <a:r>
              <a:rPr lang="en-US" sz="3200" dirty="0" smtClean="0">
                <a:latin typeface=".VnAvant" pitchFamily="34" charset="0"/>
              </a:rPr>
              <a:t> ®ª</a:t>
            </a:r>
            <a:r>
              <a:rPr lang="en-US" sz="3200" dirty="0" err="1" smtClean="0">
                <a:latin typeface=".VnAvant" pitchFamily="34" charset="0"/>
              </a:rPr>
              <a:t>nh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trªn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biÓn</a:t>
            </a:r>
            <a:endParaRPr lang="en-US" sz="3200" dirty="0">
              <a:latin typeface=".VnAvan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2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92" y="0"/>
            <a:ext cx="914989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609599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.VnAvant" pitchFamily="34" charset="0"/>
              </a:rPr>
              <a:t>Môc</a:t>
            </a:r>
            <a:r>
              <a:rPr lang="en-US" sz="2800" b="1" dirty="0" smtClean="0">
                <a:latin typeface=".VnAvant" pitchFamily="34" charset="0"/>
              </a:rPr>
              <a:t> ®</a:t>
            </a:r>
            <a:r>
              <a:rPr lang="en-US" sz="2800" b="1" dirty="0" err="1" smtClean="0">
                <a:latin typeface=".VnAvant" pitchFamily="34" charset="0"/>
              </a:rPr>
              <a:t>Ých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yªu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cÇu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029200"/>
            <a:ext cx="8305800" cy="1066800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.VnAvant" pitchFamily="34" charset="0"/>
              </a:rPr>
              <a:t>TrÎ</a:t>
            </a:r>
            <a:r>
              <a:rPr lang="en-US" sz="1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.VnAvant" pitchFamily="34" charset="0"/>
              </a:rPr>
              <a:t>høng</a:t>
            </a:r>
            <a:r>
              <a:rPr lang="en-US" sz="1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.VnAvant" pitchFamily="34" charset="0"/>
              </a:rPr>
              <a:t>thó</a:t>
            </a:r>
            <a:r>
              <a:rPr lang="en-US" sz="1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.VnAvant" pitchFamily="34" charset="0"/>
              </a:rPr>
              <a:t>víi</a:t>
            </a:r>
            <a:r>
              <a:rPr lang="en-US" sz="1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.VnAvant" pitchFamily="34" charset="0"/>
              </a:rPr>
              <a:t>bµi</a:t>
            </a:r>
            <a:r>
              <a:rPr lang="en-US" sz="1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.VnAvant" pitchFamily="34" charset="0"/>
              </a:rPr>
              <a:t>gi¶ng</a:t>
            </a:r>
            <a:endParaRPr lang="en-US" sz="1800" dirty="0" smtClean="0">
              <a:solidFill>
                <a:schemeClr val="tx1"/>
              </a:solidFill>
              <a:latin typeface=".VnAvant" pitchFamily="34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.VnAvant" pitchFamily="34" charset="0"/>
              </a:rPr>
              <a:t>- </a:t>
            </a:r>
            <a:r>
              <a:rPr lang="en-US" sz="1800" dirty="0" err="1" smtClean="0">
                <a:solidFill>
                  <a:schemeClr val="tx1"/>
                </a:solidFill>
                <a:latin typeface=".VnAvant" pitchFamily="34" charset="0"/>
              </a:rPr>
              <a:t>TrÎ</a:t>
            </a:r>
            <a:r>
              <a:rPr lang="en-US" sz="1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.VnAvant" pitchFamily="34" charset="0"/>
              </a:rPr>
              <a:t>b­íc</a:t>
            </a:r>
            <a:r>
              <a:rPr lang="en-US" sz="1800" dirty="0" smtClean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sz="1800" dirty="0" err="1" smtClean="0">
                <a:solidFill>
                  <a:schemeClr val="tx1"/>
                </a:solidFill>
                <a:latin typeface=".VnAvant" pitchFamily="34" charset="0"/>
              </a:rPr>
              <a:t>Çu</a:t>
            </a:r>
            <a:r>
              <a:rPr lang="en-US" sz="1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.VnAvant" pitchFamily="34" charset="0"/>
              </a:rPr>
              <a:t>cã</a:t>
            </a:r>
            <a:r>
              <a:rPr lang="en-US" sz="1800" dirty="0" smtClean="0">
                <a:solidFill>
                  <a:schemeClr val="tx1"/>
                </a:solidFill>
                <a:latin typeface=".VnAvant" pitchFamily="34" charset="0"/>
              </a:rPr>
              <a:t> ý </a:t>
            </a:r>
            <a:r>
              <a:rPr lang="en-US" sz="1800" dirty="0" err="1" smtClean="0">
                <a:solidFill>
                  <a:schemeClr val="tx1"/>
                </a:solidFill>
                <a:latin typeface=".VnAvant" pitchFamily="34" charset="0"/>
              </a:rPr>
              <a:t>thøc</a:t>
            </a:r>
            <a:r>
              <a:rPr lang="en-US" sz="1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.VnAvant" pitchFamily="34" charset="0"/>
              </a:rPr>
              <a:t>tr¸ch</a:t>
            </a:r>
            <a:r>
              <a:rPr lang="en-US" sz="1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.VnAvant" pitchFamily="34" charset="0"/>
              </a:rPr>
              <a:t>nhiÖm</a:t>
            </a:r>
            <a:r>
              <a:rPr lang="en-US" sz="1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.VnAvant" pitchFamily="34" charset="0"/>
              </a:rPr>
              <a:t>cña</a:t>
            </a:r>
            <a:r>
              <a:rPr lang="en-US" sz="1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.VnAvant" pitchFamily="34" charset="0"/>
              </a:rPr>
              <a:t>b¶n</a:t>
            </a:r>
            <a:r>
              <a:rPr lang="en-US" sz="1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.VnAvant" pitchFamily="34" charset="0"/>
              </a:rPr>
              <a:t>th©n</a:t>
            </a:r>
            <a:r>
              <a:rPr lang="en-US" sz="1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.VnAvant" pitchFamily="34" charset="0"/>
              </a:rPr>
              <a:t>víi</a:t>
            </a:r>
            <a:r>
              <a:rPr lang="en-US" sz="1800" dirty="0" smtClean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sz="1800" dirty="0" err="1" smtClean="0">
                <a:solidFill>
                  <a:schemeClr val="tx1"/>
                </a:solidFill>
                <a:latin typeface=".VnAvant" pitchFamily="34" charset="0"/>
              </a:rPr>
              <a:t>Êt</a:t>
            </a:r>
            <a:r>
              <a:rPr lang="en-US" sz="1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.VnAvant" pitchFamily="34" charset="0"/>
              </a:rPr>
              <a:t>n­¬c</a:t>
            </a:r>
            <a:r>
              <a:rPr lang="en-US" sz="1800" dirty="0" smtClean="0">
                <a:solidFill>
                  <a:schemeClr val="tx1"/>
                </a:solidFill>
                <a:latin typeface=".VnAvant" pitchFamily="34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.VnAvant" pitchFamily="34" charset="0"/>
              </a:rPr>
              <a:t>ViÖt</a:t>
            </a:r>
            <a:r>
              <a:rPr lang="en-US" sz="1800" dirty="0" smtClean="0">
                <a:solidFill>
                  <a:schemeClr val="tx1"/>
                </a:solidFill>
                <a:latin typeface=".VnAvant" pitchFamily="34" charset="0"/>
              </a:rPr>
              <a:t> Nam.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685800"/>
            <a:ext cx="1828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1.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KiÕn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thøc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048000"/>
            <a:ext cx="1828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.VnAvant" pitchFamily="34" charset="0"/>
                <a:ea typeface="+mj-ea"/>
                <a:cs typeface="+mj-cs"/>
              </a:rPr>
              <a:t>2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.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Kü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n¨ng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1143000"/>
            <a:ext cx="8305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TrÎ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b­íc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®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Çu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cã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kiÕn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thøc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c¬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b¶n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vÒ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vÞ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trÝ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®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Þa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lý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vµ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mét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sè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®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Æc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®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iÓm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tiªu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biÓu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cña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l·nh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thæ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®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Êt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liÒn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biÓn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h¶i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®¶o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ViÖt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Nam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TrÎ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biÕt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®­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îc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vai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trß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cña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biÓn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h¶i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®¶o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ViÖt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Nam vµ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mét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sè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thùc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tr¹ng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biÓn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hiÖn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nay.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-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TrÎ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biÕt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nh÷ng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chó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H¶I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Qu©n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lµ 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ng­êi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trùc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tiÕp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canh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g¸c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b¶o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vÖ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biÓn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h¶i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®¶o.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4648200"/>
            <a:ext cx="1828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 smtClean="0">
                <a:latin typeface=".VnAvant" pitchFamily="34" charset="0"/>
                <a:ea typeface="+mj-ea"/>
                <a:cs typeface="+mj-cs"/>
              </a:rPr>
              <a:t>3. </a:t>
            </a:r>
            <a:r>
              <a:rPr lang="en-US" b="1" noProof="0" dirty="0" err="1" smtClean="0">
                <a:latin typeface=".VnAvant" pitchFamily="34" charset="0"/>
                <a:ea typeface="+mj-ea"/>
                <a:cs typeface="+mj-cs"/>
              </a:rPr>
              <a:t>Th¸i</a:t>
            </a:r>
            <a:r>
              <a:rPr lang="en-US" b="1" noProof="0" dirty="0" smtClean="0">
                <a:latin typeface=".VnAvant" pitchFamily="34" charset="0"/>
                <a:ea typeface="+mj-ea"/>
                <a:cs typeface="+mj-cs"/>
              </a:rPr>
              <a:t> ®é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1000" y="3505200"/>
            <a:ext cx="8305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RÌn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cho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trÎ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kh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¶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n¨ng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tËp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trung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chó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ý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cã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chñ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®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Þnh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RÌn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luyÖn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kü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n¨ng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quan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s¸t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, l¾ng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nghe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vµ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ghi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nhí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cho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trÎ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TrÎ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cã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mét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sè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kü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n¨ng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trªn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m¸y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tÝnh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th«ng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qua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c¸c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trß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ch¬i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Danh ca ok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.VnAvant" pitchFamily="34" charset="0"/>
              </a:rPr>
              <a:t>		§¸</a:t>
            </a:r>
            <a:r>
              <a:rPr lang="en-US" dirty="0" err="1" smtClean="0">
                <a:latin typeface=".VnAvant" pitchFamily="34" charset="0"/>
              </a:rPr>
              <a:t>nh</a:t>
            </a:r>
            <a:r>
              <a:rPr lang="en-US" dirty="0" smtClean="0">
                <a:latin typeface=".VnAvant" pitchFamily="34" charset="0"/>
              </a:rPr>
              <a:t> b¾t </a:t>
            </a:r>
            <a:r>
              <a:rPr lang="en-US" dirty="0" err="1" smtClean="0">
                <a:latin typeface=".VnAvant" pitchFamily="34" charset="0"/>
              </a:rPr>
              <a:t>h¶I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s¶n</a:t>
            </a:r>
            <a:r>
              <a:rPr lang="en-US" dirty="0" smtClean="0">
                <a:latin typeface=".VnAvant" pitchFamily="34" charset="0"/>
              </a:rPr>
              <a:t> lµ </a:t>
            </a:r>
            <a:r>
              <a:rPr lang="en-US" dirty="0" err="1" smtClean="0">
                <a:latin typeface=".VnAvant" pitchFamily="34" charset="0"/>
              </a:rPr>
              <a:t>nghÒ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kiÕm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sèng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cña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hÇu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hÕt</a:t>
            </a:r>
            <a:r>
              <a:rPr lang="en-US" dirty="0" smtClean="0">
                <a:latin typeface=".VnAvant" pitchFamily="34" charset="0"/>
              </a:rPr>
              <a:t> c­ </a:t>
            </a:r>
            <a:r>
              <a:rPr lang="en-US" dirty="0" err="1" smtClean="0">
                <a:latin typeface=".VnAvant" pitchFamily="34" charset="0"/>
              </a:rPr>
              <a:t>d©n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trªn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biÓn</a:t>
            </a:r>
            <a:r>
              <a:rPr lang="en-US" dirty="0" smtClean="0">
                <a:latin typeface=".VnAvant" pitchFamily="34" charset="0"/>
              </a:rPr>
              <a:t>, </a:t>
            </a:r>
            <a:r>
              <a:rPr lang="en-US" dirty="0" err="1" smtClean="0">
                <a:latin typeface=".VnAvant" pitchFamily="34" charset="0"/>
              </a:rPr>
              <a:t>nã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mang</a:t>
            </a:r>
            <a:r>
              <a:rPr lang="en-US" dirty="0" smtClean="0">
                <a:latin typeface=".VnAvant" pitchFamily="34" charset="0"/>
              </a:rPr>
              <a:t> l¹i </a:t>
            </a:r>
            <a:r>
              <a:rPr lang="en-US" dirty="0" err="1" smtClean="0">
                <a:latin typeface=".VnAvant" pitchFamily="34" charset="0"/>
              </a:rPr>
              <a:t>nguån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thu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nhËp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lín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cho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nÒn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kinh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tÕ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n­íc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ta</a:t>
            </a:r>
            <a:r>
              <a:rPr lang="en-US" dirty="0" smtClean="0">
                <a:latin typeface=".VnAvant" pitchFamily="34" charset="0"/>
              </a:rPr>
              <a:t>. </a:t>
            </a:r>
            <a:r>
              <a:rPr lang="en-US" dirty="0" err="1" smtClean="0">
                <a:latin typeface=".VnAvant" pitchFamily="34" charset="0"/>
              </a:rPr>
              <a:t>Nh­ng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võa</a:t>
            </a:r>
            <a:r>
              <a:rPr lang="en-US" dirty="0" smtClean="0">
                <a:latin typeface=".VnAvant" pitchFamily="34" charset="0"/>
              </a:rPr>
              <a:t> qua, </a:t>
            </a:r>
            <a:r>
              <a:rPr lang="en-US" dirty="0" err="1" smtClean="0">
                <a:latin typeface=".VnAvant" pitchFamily="34" charset="0"/>
              </a:rPr>
              <a:t>hiÖn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t­îng</a:t>
            </a:r>
            <a:r>
              <a:rPr lang="en-US" dirty="0" smtClean="0">
                <a:latin typeface=".VnAvant" pitchFamily="34" charset="0"/>
              </a:rPr>
              <a:t> « </a:t>
            </a:r>
            <a:r>
              <a:rPr lang="en-US" dirty="0" err="1" smtClean="0">
                <a:latin typeface=".VnAvant" pitchFamily="34" charset="0"/>
              </a:rPr>
              <a:t>nhiÔm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m«I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tr­êng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biÓn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g©y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hµng</a:t>
            </a:r>
            <a:r>
              <a:rPr lang="en-US" dirty="0" smtClean="0">
                <a:latin typeface=".VnAvant" pitchFamily="34" charset="0"/>
              </a:rPr>
              <a:t> lo¹t c¸ </a:t>
            </a:r>
            <a:r>
              <a:rPr lang="en-US" dirty="0" err="1" smtClean="0">
                <a:latin typeface=".VnAvant" pitchFamily="34" charset="0"/>
              </a:rPr>
              <a:t>chÕt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lµm</a:t>
            </a:r>
            <a:r>
              <a:rPr lang="en-US" dirty="0" smtClean="0">
                <a:latin typeface=".VnAvant" pitchFamily="34" charset="0"/>
              </a:rPr>
              <a:t> ¶</a:t>
            </a:r>
            <a:r>
              <a:rPr lang="en-US" dirty="0" err="1" smtClean="0">
                <a:latin typeface=".VnAvant" pitchFamily="34" charset="0"/>
              </a:rPr>
              <a:t>nh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h­ëng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xÊu</a:t>
            </a:r>
            <a:r>
              <a:rPr lang="en-US" dirty="0" smtClean="0">
                <a:latin typeface=".VnAvant" pitchFamily="34" charset="0"/>
              </a:rPr>
              <a:t> ®</a:t>
            </a:r>
            <a:r>
              <a:rPr lang="en-US" dirty="0" err="1" smtClean="0">
                <a:latin typeface=".VnAvant" pitchFamily="34" charset="0"/>
              </a:rPr>
              <a:t>Õn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dÞch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vô</a:t>
            </a:r>
            <a:r>
              <a:rPr lang="en-US" dirty="0" smtClean="0">
                <a:latin typeface=".VnAvant" pitchFamily="34" charset="0"/>
              </a:rPr>
              <a:t> du </a:t>
            </a:r>
            <a:r>
              <a:rPr lang="en-US" dirty="0" err="1" smtClean="0">
                <a:latin typeface=".VnAvant" pitchFamily="34" charset="0"/>
              </a:rPr>
              <a:t>lÞch</a:t>
            </a:r>
            <a:r>
              <a:rPr lang="en-US" dirty="0" smtClean="0">
                <a:latin typeface=".VnAvant" pitchFamily="34" charset="0"/>
              </a:rPr>
              <a:t> vµ </a:t>
            </a:r>
            <a:r>
              <a:rPr lang="en-US" dirty="0" err="1" smtClean="0">
                <a:latin typeface=".VnAvant" pitchFamily="34" charset="0"/>
              </a:rPr>
              <a:t>khai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th¸c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h¶i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s¶n</a:t>
            </a:r>
            <a:r>
              <a:rPr lang="en-US" dirty="0" smtClean="0">
                <a:latin typeface=".VnAvant" pitchFamily="34" charset="0"/>
              </a:rPr>
              <a:t>. §</a:t>
            </a:r>
            <a:r>
              <a:rPr lang="en-US" dirty="0" err="1" smtClean="0">
                <a:latin typeface=".VnAvant" pitchFamily="34" charset="0"/>
              </a:rPr>
              <a:t>iÒu</a:t>
            </a:r>
            <a:r>
              <a:rPr lang="en-US" dirty="0" smtClean="0">
                <a:latin typeface=".VnAvant" pitchFamily="34" charset="0"/>
              </a:rPr>
              <a:t> ®ã ¶</a:t>
            </a:r>
            <a:r>
              <a:rPr lang="en-US" dirty="0" err="1" smtClean="0">
                <a:latin typeface=".VnAvant" pitchFamily="34" charset="0"/>
              </a:rPr>
              <a:t>nh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h­ëng</a:t>
            </a:r>
            <a:r>
              <a:rPr lang="en-US" dirty="0" smtClean="0">
                <a:latin typeface=".VnAvant" pitchFamily="34" charset="0"/>
              </a:rPr>
              <a:t> ®</a:t>
            </a:r>
            <a:r>
              <a:rPr lang="en-US" dirty="0" err="1" smtClean="0">
                <a:latin typeface=".VnAvant" pitchFamily="34" charset="0"/>
              </a:rPr>
              <a:t>Õn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nguån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thu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nhËp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cña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ng</a:t>
            </a:r>
            <a:r>
              <a:rPr lang="en-US" dirty="0" smtClean="0">
                <a:latin typeface=".VnAvant" pitchFamily="34" charset="0"/>
              </a:rPr>
              <a:t>­ </a:t>
            </a:r>
            <a:r>
              <a:rPr lang="en-US" dirty="0" err="1" smtClean="0">
                <a:latin typeface=".VnAvant" pitchFamily="34" charset="0"/>
              </a:rPr>
              <a:t>d©n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ven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biÓn</a:t>
            </a:r>
            <a:r>
              <a:rPr lang="en-US" dirty="0" smtClean="0">
                <a:latin typeface=".VnAvant" pitchFamily="34" charset="0"/>
              </a:rPr>
              <a:t>, </a:t>
            </a:r>
            <a:r>
              <a:rPr lang="en-US" dirty="0" err="1" smtClean="0">
                <a:latin typeface=".VnAvant" pitchFamily="34" charset="0"/>
              </a:rPr>
              <a:t>còng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nh</a:t>
            </a:r>
            <a:r>
              <a:rPr lang="en-US" dirty="0" smtClean="0">
                <a:latin typeface=".VnAvant" pitchFamily="34" charset="0"/>
              </a:rPr>
              <a:t>­ ¶</a:t>
            </a:r>
            <a:r>
              <a:rPr lang="en-US" dirty="0" err="1" smtClean="0">
                <a:latin typeface=".VnAvant" pitchFamily="34" charset="0"/>
              </a:rPr>
              <a:t>nh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h­ëng</a:t>
            </a:r>
            <a:r>
              <a:rPr lang="en-US" dirty="0" smtClean="0">
                <a:latin typeface=".VnAvant" pitchFamily="34" charset="0"/>
              </a:rPr>
              <a:t> ®</a:t>
            </a:r>
            <a:r>
              <a:rPr lang="en-US" dirty="0" err="1" smtClean="0">
                <a:latin typeface=".VnAvant" pitchFamily="34" charset="0"/>
              </a:rPr>
              <a:t>Õn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nÒn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kinh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tÕ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n­íc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nh</a:t>
            </a:r>
            <a:r>
              <a:rPr lang="en-US" dirty="0" smtClean="0">
                <a:latin typeface=".VnAvant" pitchFamily="34" charset="0"/>
              </a:rPr>
              <a:t>µ.</a:t>
            </a:r>
            <a:endParaRPr lang="en-US" dirty="0">
              <a:latin typeface=".VnAvant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ien chet ok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69851" y="0"/>
            <a:ext cx="921385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.VnAvant" pitchFamily="34" charset="0"/>
              </a:rPr>
              <a:t>      </a:t>
            </a:r>
            <a:r>
              <a:rPr lang="en-US" dirty="0" err="1" smtClean="0">
                <a:latin typeface=".VnAvant" pitchFamily="34" charset="0"/>
              </a:rPr>
              <a:t>Nguyªn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nh©n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dÉn</a:t>
            </a:r>
            <a:r>
              <a:rPr lang="en-US" dirty="0" smtClean="0">
                <a:latin typeface=".VnAvant" pitchFamily="34" charset="0"/>
              </a:rPr>
              <a:t> ®</a:t>
            </a:r>
            <a:r>
              <a:rPr lang="en-US" dirty="0" err="1" smtClean="0">
                <a:latin typeface=".VnAvant" pitchFamily="34" charset="0"/>
              </a:rPr>
              <a:t>Õn</a:t>
            </a:r>
            <a:r>
              <a:rPr lang="en-US" dirty="0" smtClean="0">
                <a:latin typeface=".VnAvant" pitchFamily="34" charset="0"/>
              </a:rPr>
              <a:t> c¸ </a:t>
            </a:r>
            <a:r>
              <a:rPr lang="en-US" dirty="0" err="1" smtClean="0">
                <a:latin typeface=".VnAvant" pitchFamily="34" charset="0"/>
              </a:rPr>
              <a:t>chÕt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hµng</a:t>
            </a:r>
            <a:r>
              <a:rPr lang="en-US" dirty="0" smtClean="0">
                <a:latin typeface=".VnAvant" pitchFamily="34" charset="0"/>
              </a:rPr>
              <a:t> lo¹t ë </a:t>
            </a:r>
            <a:r>
              <a:rPr lang="en-US" dirty="0" err="1" smtClean="0">
                <a:latin typeface=".VnAvant" pitchFamily="34" charset="0"/>
              </a:rPr>
              <a:t>ven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biÓn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miÒn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trung</a:t>
            </a:r>
            <a:r>
              <a:rPr lang="en-US" dirty="0" smtClean="0">
                <a:latin typeface=".VnAvant" pitchFamily="34" charset="0"/>
              </a:rPr>
              <a:t> lµ do </a:t>
            </a:r>
            <a:r>
              <a:rPr lang="en-US" dirty="0" err="1" smtClean="0">
                <a:latin typeface=".VnAvant" pitchFamily="34" charset="0"/>
              </a:rPr>
              <a:t>chÊt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th¶i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cña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c«ng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ty</a:t>
            </a:r>
            <a:r>
              <a:rPr lang="en-US" dirty="0" smtClean="0">
                <a:latin typeface=".VnAvant" pitchFamily="34" charset="0"/>
              </a:rPr>
              <a:t> Formosa. </a:t>
            </a:r>
            <a:r>
              <a:rPr lang="en-US" dirty="0" err="1" smtClean="0">
                <a:latin typeface=".VnAvant" pitchFamily="34" charset="0"/>
              </a:rPr>
              <a:t>Tuy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nhiªn</a:t>
            </a:r>
            <a:r>
              <a:rPr lang="en-US" dirty="0" smtClean="0">
                <a:latin typeface=".VnAvant" pitchFamily="34" charset="0"/>
              </a:rPr>
              <a:t> ®</a:t>
            </a:r>
            <a:r>
              <a:rPr lang="en-US" dirty="0" err="1" smtClean="0">
                <a:latin typeface=".VnAvant" pitchFamily="34" charset="0"/>
              </a:rPr>
              <a:t>iÒu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nµy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còng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thøc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tØnh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mäi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ng­êi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h·y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b¶o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vÖ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m«I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tr­êng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nãi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chung</a:t>
            </a:r>
            <a:r>
              <a:rPr lang="en-US" dirty="0" smtClean="0">
                <a:latin typeface=".VnAvant" pitchFamily="34" charset="0"/>
              </a:rPr>
              <a:t> vµ </a:t>
            </a:r>
            <a:r>
              <a:rPr lang="en-US" dirty="0" err="1" smtClean="0">
                <a:latin typeface=".VnAvant" pitchFamily="34" charset="0"/>
              </a:rPr>
              <a:t>m«I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tr­êng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biÓn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nãi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riªng</a:t>
            </a:r>
            <a:r>
              <a:rPr lang="en-US" dirty="0" smtClean="0">
                <a:latin typeface=".VnAvant" pitchFamily="34" charset="0"/>
              </a:rPr>
              <a:t>. Theo </a:t>
            </a:r>
            <a:r>
              <a:rPr lang="en-US" dirty="0" err="1" smtClean="0">
                <a:latin typeface=".VnAvant" pitchFamily="34" charset="0"/>
              </a:rPr>
              <a:t>c¸c</a:t>
            </a:r>
            <a:r>
              <a:rPr lang="en-US" dirty="0" smtClean="0">
                <a:latin typeface=".VnAvant" pitchFamily="34" charset="0"/>
              </a:rPr>
              <a:t> con, </a:t>
            </a:r>
            <a:r>
              <a:rPr lang="en-US" dirty="0" err="1" smtClean="0">
                <a:latin typeface=".VnAvant" pitchFamily="34" charset="0"/>
              </a:rPr>
              <a:t>chóng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ta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ph¶I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lµm</a:t>
            </a:r>
            <a:r>
              <a:rPr lang="en-US" dirty="0" smtClean="0">
                <a:latin typeface=".VnAvant" pitchFamily="34" charset="0"/>
              </a:rPr>
              <a:t> g× ®Ó </a:t>
            </a:r>
            <a:r>
              <a:rPr lang="en-US" dirty="0" err="1" smtClean="0">
                <a:latin typeface=".VnAvant" pitchFamily="34" charset="0"/>
              </a:rPr>
              <a:t>gãp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phÇn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b¶o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vÖ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m«I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tr­êng</a:t>
            </a:r>
            <a:r>
              <a:rPr lang="en-US" dirty="0" smtClean="0">
                <a:latin typeface=".VnAvant" pitchFamily="34" charset="0"/>
              </a:rPr>
              <a:t>?</a:t>
            </a:r>
            <a:endParaRPr lang="en-US" dirty="0">
              <a:latin typeface=".VnAvant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4600"/>
            <a:ext cx="9144000" cy="762000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latin typeface=".VnAvant" pitchFamily="34" charset="0"/>
              </a:rPr>
              <a:t>H×nh</a:t>
            </a:r>
            <a:r>
              <a:rPr lang="en-US" sz="4800" b="1" dirty="0" smtClean="0">
                <a:latin typeface=".VnAvant" pitchFamily="34" charset="0"/>
              </a:rPr>
              <a:t> ¶</a:t>
            </a:r>
            <a:r>
              <a:rPr lang="en-US" sz="4800" b="1" dirty="0" err="1" smtClean="0">
                <a:latin typeface=".VnAvant" pitchFamily="34" charset="0"/>
              </a:rPr>
              <a:t>nh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vÒ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nh÷ng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hµnh</a:t>
            </a:r>
            <a:r>
              <a:rPr lang="en-US" sz="4800" b="1" dirty="0" smtClean="0">
                <a:latin typeface=".VnAvant" pitchFamily="34" charset="0"/>
              </a:rPr>
              <a:t> ®</a:t>
            </a:r>
            <a:r>
              <a:rPr lang="en-US" sz="4800" b="1" dirty="0" err="1" smtClean="0">
                <a:latin typeface=".VnAvant" pitchFamily="34" charset="0"/>
              </a:rPr>
              <a:t>éng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gãp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phÇn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b¶o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vÖ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m«i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tr­êng</a:t>
            </a:r>
            <a:endParaRPr lang="en-US" sz="4800" b="1" dirty="0">
              <a:latin typeface=".VnAvant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198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.VnAvant" pitchFamily="34" charset="0"/>
              </a:rPr>
              <a:t>Chung </a:t>
            </a:r>
            <a:r>
              <a:rPr lang="en-US" sz="3200" dirty="0" err="1" smtClean="0">
                <a:latin typeface=".VnAvant" pitchFamily="34" charset="0"/>
              </a:rPr>
              <a:t>tay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gi</a:t>
            </a:r>
            <a:r>
              <a:rPr lang="en-US" sz="3200" dirty="0" smtClean="0">
                <a:latin typeface=".VnAvant" pitchFamily="34" charset="0"/>
              </a:rPr>
              <a:t>÷ </a:t>
            </a:r>
            <a:r>
              <a:rPr lang="en-US" sz="3200" dirty="0" err="1" smtClean="0">
                <a:latin typeface=".VnAvant" pitchFamily="34" charset="0"/>
              </a:rPr>
              <a:t>vÖ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sinh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m«I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tr­êng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biÓn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4" name="Content Placeholder 3" descr="tttqb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rien-khai-chien-luoc-bao-ve-moi-truong-bien14630616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2182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.VnAvant" pitchFamily="34" charset="0"/>
              </a:rPr>
              <a:t>Vøt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r¸c</a:t>
            </a:r>
            <a:r>
              <a:rPr lang="en-US" sz="3600" dirty="0" smtClean="0">
                <a:latin typeface=".VnAvant" pitchFamily="34" charset="0"/>
              </a:rPr>
              <a:t> ®</a:t>
            </a:r>
            <a:r>
              <a:rPr lang="en-US" sz="3600" dirty="0" err="1" smtClean="0">
                <a:latin typeface=".VnAvant" pitchFamily="34" charset="0"/>
              </a:rPr>
              <a:t>óng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n¬i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quy</a:t>
            </a:r>
            <a:r>
              <a:rPr lang="en-US" sz="3600" dirty="0" smtClean="0">
                <a:latin typeface=".VnAvant" pitchFamily="34" charset="0"/>
              </a:rPr>
              <a:t> ®</a:t>
            </a:r>
            <a:r>
              <a:rPr lang="en-US" sz="3600" dirty="0" err="1" smtClean="0">
                <a:latin typeface=".VnAvant" pitchFamily="34" charset="0"/>
              </a:rPr>
              <a:t>Þnh</a:t>
            </a:r>
            <a:endParaRPr lang="en-US" sz="3600" dirty="0">
              <a:latin typeface=".VnAvant" pitchFamily="34" charset="0"/>
            </a:endParaRPr>
          </a:p>
        </p:txBody>
      </p:sp>
      <p:pic>
        <p:nvPicPr>
          <p:cNvPr id="4" name="Content Placeholder 3" descr="274433-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722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220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Gi</a:t>
            </a:r>
            <a:r>
              <a:rPr lang="en-US" sz="3200" dirty="0" smtClean="0">
                <a:latin typeface=".VnAvant" pitchFamily="34" charset="0"/>
              </a:rPr>
              <a:t>÷ </a:t>
            </a:r>
            <a:r>
              <a:rPr lang="en-US" sz="3200" dirty="0" err="1" smtClean="0">
                <a:latin typeface=".VnAvant" pitchFamily="34" charset="0"/>
              </a:rPr>
              <a:t>vÖ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sinh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m«i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tr­êng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n¬i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c«ng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céng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oitruong_giaiphaopxulymoi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97"/>
            <a:ext cx="9144000" cy="616360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18238"/>
            <a:ext cx="9144000" cy="639762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.VnAvant" pitchFamily="34" charset="0"/>
              </a:rPr>
              <a:t>Trång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c©y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xanh</a:t>
            </a:r>
            <a:endParaRPr lang="en-US" sz="3600" dirty="0">
              <a:latin typeface=".VnAvan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rach-nhiem-hoc-sinh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et nam oi ok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1749" y="0"/>
            <a:ext cx="911225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r>
              <a:rPr lang="en-US" sz="3000" dirty="0" err="1" smtClean="0">
                <a:latin typeface=".VnAvant" pitchFamily="34" charset="0"/>
              </a:rPr>
              <a:t>Tuyªn</a:t>
            </a:r>
            <a:r>
              <a:rPr lang="en-US" sz="3000" dirty="0" smtClean="0">
                <a:latin typeface=".VnAvant" pitchFamily="34" charset="0"/>
              </a:rPr>
              <a:t> </a:t>
            </a:r>
            <a:r>
              <a:rPr lang="en-US" sz="3000" dirty="0" err="1" smtClean="0">
                <a:latin typeface=".VnAvant" pitchFamily="34" charset="0"/>
              </a:rPr>
              <a:t>truyÒn</a:t>
            </a:r>
            <a:r>
              <a:rPr lang="en-US" sz="3000" dirty="0" smtClean="0">
                <a:latin typeface=".VnAvant" pitchFamily="34" charset="0"/>
              </a:rPr>
              <a:t> </a:t>
            </a:r>
            <a:r>
              <a:rPr lang="en-US" sz="3000" dirty="0" err="1" smtClean="0">
                <a:latin typeface=".VnAvant" pitchFamily="34" charset="0"/>
              </a:rPr>
              <a:t>víi</a:t>
            </a:r>
            <a:r>
              <a:rPr lang="en-US" sz="3000" dirty="0" smtClean="0">
                <a:latin typeface=".VnAvant" pitchFamily="34" charset="0"/>
              </a:rPr>
              <a:t> </a:t>
            </a:r>
            <a:r>
              <a:rPr lang="en-US" sz="3000" dirty="0" err="1" smtClean="0">
                <a:latin typeface=".VnAvant" pitchFamily="34" charset="0"/>
              </a:rPr>
              <a:t>mäi</a:t>
            </a:r>
            <a:r>
              <a:rPr lang="en-US" sz="3000" dirty="0" smtClean="0">
                <a:latin typeface=".VnAvant" pitchFamily="34" charset="0"/>
              </a:rPr>
              <a:t> </a:t>
            </a:r>
            <a:r>
              <a:rPr lang="en-US" sz="3000" dirty="0" err="1" smtClean="0">
                <a:latin typeface=".VnAvant" pitchFamily="34" charset="0"/>
              </a:rPr>
              <a:t>ng­êi</a:t>
            </a:r>
            <a:r>
              <a:rPr lang="en-US" sz="3000" dirty="0" smtClean="0">
                <a:latin typeface=".VnAvant" pitchFamily="34" charset="0"/>
              </a:rPr>
              <a:t> </a:t>
            </a:r>
            <a:r>
              <a:rPr lang="en-US" sz="3000" dirty="0" err="1" smtClean="0">
                <a:latin typeface=".VnAvant" pitchFamily="34" charset="0"/>
              </a:rPr>
              <a:t>b¶o</a:t>
            </a:r>
            <a:r>
              <a:rPr lang="en-US" sz="3000" dirty="0" smtClean="0">
                <a:latin typeface=".VnAvant" pitchFamily="34" charset="0"/>
              </a:rPr>
              <a:t> </a:t>
            </a:r>
            <a:r>
              <a:rPr lang="en-US" sz="3000" dirty="0" err="1" smtClean="0">
                <a:latin typeface=".VnAvant" pitchFamily="34" charset="0"/>
              </a:rPr>
              <a:t>vÖ</a:t>
            </a:r>
            <a:r>
              <a:rPr lang="en-US" sz="3000" dirty="0" smtClean="0">
                <a:latin typeface=".VnAvant" pitchFamily="34" charset="0"/>
              </a:rPr>
              <a:t> </a:t>
            </a:r>
            <a:r>
              <a:rPr lang="en-US" sz="3000" dirty="0" err="1" smtClean="0">
                <a:latin typeface=".VnAvant" pitchFamily="34" charset="0"/>
              </a:rPr>
              <a:t>m«i</a:t>
            </a:r>
            <a:r>
              <a:rPr lang="en-US" sz="3000" dirty="0" smtClean="0">
                <a:latin typeface=".VnAvant" pitchFamily="34" charset="0"/>
              </a:rPr>
              <a:t> </a:t>
            </a:r>
            <a:r>
              <a:rPr lang="en-US" sz="3000" dirty="0" err="1" smtClean="0">
                <a:latin typeface=".VnAvant" pitchFamily="34" charset="0"/>
              </a:rPr>
              <a:t>tr­êng</a:t>
            </a:r>
            <a:endParaRPr lang="en-US" sz="3000" dirty="0">
              <a:latin typeface=".VnAvan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ienda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-moi-truong---the-duo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.VnAvant" pitchFamily="34" charset="0"/>
              </a:rPr>
              <a:t>       </a:t>
            </a:r>
            <a:r>
              <a:rPr lang="en-US" dirty="0" err="1" smtClean="0">
                <a:latin typeface=".VnAvant" pitchFamily="34" charset="0"/>
              </a:rPr>
              <a:t>ChÝnh</a:t>
            </a:r>
            <a:r>
              <a:rPr lang="en-US" dirty="0" smtClean="0">
                <a:latin typeface=".VnAvant" pitchFamily="34" charset="0"/>
              </a:rPr>
              <a:t> v× </a:t>
            </a:r>
            <a:r>
              <a:rPr lang="en-US" dirty="0" err="1" smtClean="0">
                <a:latin typeface=".VnAvant" pitchFamily="34" charset="0"/>
              </a:rPr>
              <a:t>biÓn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n­íc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ta</a:t>
            </a:r>
            <a:r>
              <a:rPr lang="en-US" dirty="0" smtClean="0">
                <a:latin typeface=".VnAvant" pitchFamily="34" charset="0"/>
              </a:rPr>
              <a:t> ®­</a:t>
            </a:r>
            <a:r>
              <a:rPr lang="en-US" dirty="0" err="1" smtClean="0">
                <a:latin typeface=".VnAvant" pitchFamily="34" charset="0"/>
              </a:rPr>
              <a:t>îc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thiªn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nhiªn</a:t>
            </a:r>
            <a:r>
              <a:rPr lang="en-US" dirty="0" smtClean="0">
                <a:latin typeface=".VnAvant" pitchFamily="34" charset="0"/>
              </a:rPr>
              <a:t> ban </a:t>
            </a:r>
            <a:r>
              <a:rPr lang="en-US" dirty="0" err="1" smtClean="0">
                <a:latin typeface=".VnAvant" pitchFamily="34" charset="0"/>
              </a:rPr>
              <a:t>tÆng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cho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nhiÒu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nguån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tµi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nguyªn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quý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gi</a:t>
            </a:r>
            <a:r>
              <a:rPr lang="en-US" dirty="0" smtClean="0">
                <a:latin typeface=".VnAvant" pitchFamily="34" charset="0"/>
              </a:rPr>
              <a:t>¸ </a:t>
            </a:r>
            <a:r>
              <a:rPr lang="en-US" dirty="0" err="1" smtClean="0">
                <a:latin typeface=".VnAvant" pitchFamily="34" charset="0"/>
              </a:rPr>
              <a:t>nh</a:t>
            </a:r>
            <a:r>
              <a:rPr lang="en-US" dirty="0" smtClean="0">
                <a:latin typeface=".VnAvant" pitchFamily="34" charset="0"/>
              </a:rPr>
              <a:t>­ </a:t>
            </a:r>
            <a:r>
              <a:rPr lang="en-US" dirty="0" err="1" smtClean="0">
                <a:latin typeface=".VnAvant" pitchFamily="34" charset="0"/>
              </a:rPr>
              <a:t>vËy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nªn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nh÷ng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chó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H¶i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qu©n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ph¶I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tóc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trùc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ngµy</a:t>
            </a:r>
            <a:r>
              <a:rPr lang="en-US" dirty="0" smtClean="0">
                <a:latin typeface=".VnAvant" pitchFamily="34" charset="0"/>
              </a:rPr>
              <a:t> ®ªm </a:t>
            </a:r>
            <a:r>
              <a:rPr lang="en-US" dirty="0" err="1" smtClean="0">
                <a:latin typeface=".VnAvant" pitchFamily="34" charset="0"/>
              </a:rPr>
              <a:t>gi</a:t>
            </a:r>
            <a:r>
              <a:rPr lang="en-US" dirty="0" smtClean="0">
                <a:latin typeface=".VnAvant" pitchFamily="34" charset="0"/>
              </a:rPr>
              <a:t>÷ ch¾c </a:t>
            </a:r>
            <a:r>
              <a:rPr lang="en-US" dirty="0" err="1" smtClean="0">
                <a:latin typeface=".VnAvant" pitchFamily="34" charset="0"/>
              </a:rPr>
              <a:t>tay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sóng</a:t>
            </a:r>
            <a:r>
              <a:rPr lang="en-US" dirty="0" smtClean="0">
                <a:latin typeface=".VnAvant" pitchFamily="34" charset="0"/>
              </a:rPr>
              <a:t> ®Ó </a:t>
            </a:r>
            <a:r>
              <a:rPr lang="en-US" dirty="0" err="1" smtClean="0">
                <a:latin typeface=".VnAvant" pitchFamily="34" charset="0"/>
              </a:rPr>
              <a:t>canh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g¸c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biÓn</a:t>
            </a:r>
            <a:r>
              <a:rPr lang="en-US" dirty="0" smtClean="0">
                <a:latin typeface=".VnAvant" pitchFamily="34" charset="0"/>
              </a:rPr>
              <a:t> ®¶o. </a:t>
            </a:r>
            <a:r>
              <a:rPr lang="en-US" dirty="0" err="1" smtClean="0">
                <a:latin typeface=".VnAvant" pitchFamily="34" charset="0"/>
              </a:rPr>
              <a:t>Trong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khi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c¸c</a:t>
            </a:r>
            <a:r>
              <a:rPr lang="en-US" dirty="0" smtClean="0">
                <a:latin typeface=".VnAvant" pitchFamily="34" charset="0"/>
              </a:rPr>
              <a:t> con ®­</a:t>
            </a:r>
            <a:r>
              <a:rPr lang="en-US" dirty="0" err="1" smtClean="0">
                <a:latin typeface=".VnAvant" pitchFamily="34" charset="0"/>
              </a:rPr>
              <a:t>îc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vui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vÎ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bªn</a:t>
            </a:r>
            <a:r>
              <a:rPr lang="en-US" dirty="0" smtClean="0">
                <a:latin typeface=".VnAvant" pitchFamily="34" charset="0"/>
              </a:rPr>
              <a:t> c¹nh </a:t>
            </a:r>
            <a:r>
              <a:rPr lang="en-US" dirty="0" err="1" smtClean="0">
                <a:latin typeface=".VnAvant" pitchFamily="34" charset="0"/>
              </a:rPr>
              <a:t>bè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mÑ</a:t>
            </a:r>
            <a:r>
              <a:rPr lang="en-US" dirty="0" smtClean="0">
                <a:latin typeface=".VnAvant" pitchFamily="34" charset="0"/>
              </a:rPr>
              <a:t>, </a:t>
            </a:r>
            <a:r>
              <a:rPr lang="en-US" dirty="0" err="1" smtClean="0">
                <a:latin typeface=".VnAvant" pitchFamily="34" charset="0"/>
              </a:rPr>
              <a:t>ng­êi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th©n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th</a:t>
            </a:r>
            <a:r>
              <a:rPr lang="en-US" dirty="0" smtClean="0">
                <a:latin typeface=".VnAvant" pitchFamily="34" charset="0"/>
              </a:rPr>
              <a:t>× </a:t>
            </a:r>
            <a:r>
              <a:rPr lang="en-US" dirty="0" err="1" smtClean="0">
                <a:latin typeface=".VnAvant" pitchFamily="34" charset="0"/>
              </a:rPr>
              <a:t>nh÷ng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chó</a:t>
            </a:r>
            <a:r>
              <a:rPr lang="en-US" dirty="0" smtClean="0">
                <a:latin typeface=".VnAvant" pitchFamily="34" charset="0"/>
              </a:rPr>
              <a:t> H¶I </a:t>
            </a:r>
            <a:r>
              <a:rPr lang="en-US" dirty="0" err="1" smtClean="0">
                <a:latin typeface=".VnAvant" pitchFamily="34" charset="0"/>
              </a:rPr>
              <a:t>qu©n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ph¶I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xa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nh</a:t>
            </a:r>
            <a:r>
              <a:rPr lang="en-US" dirty="0" smtClean="0">
                <a:latin typeface=".VnAvant" pitchFamily="34" charset="0"/>
              </a:rPr>
              <a:t>µ, </a:t>
            </a:r>
            <a:r>
              <a:rPr lang="en-US" dirty="0" err="1" smtClean="0">
                <a:latin typeface=".VnAvant" pitchFamily="34" charset="0"/>
              </a:rPr>
              <a:t>xa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gia</a:t>
            </a:r>
            <a:r>
              <a:rPr lang="en-US" dirty="0" smtClean="0">
                <a:latin typeface=".VnAvant" pitchFamily="34" charset="0"/>
              </a:rPr>
              <a:t> ®×</a:t>
            </a:r>
            <a:r>
              <a:rPr lang="en-US" dirty="0" err="1" smtClean="0">
                <a:latin typeface=".VnAvant" pitchFamily="34" charset="0"/>
              </a:rPr>
              <a:t>nh</a:t>
            </a:r>
            <a:r>
              <a:rPr lang="en-US" dirty="0" smtClean="0">
                <a:latin typeface=".VnAvant" pitchFamily="34" charset="0"/>
              </a:rPr>
              <a:t> ®Ó </a:t>
            </a:r>
            <a:r>
              <a:rPr lang="en-US" dirty="0" err="1" smtClean="0">
                <a:latin typeface=".VnAvant" pitchFamily="34" charset="0"/>
              </a:rPr>
              <a:t>b¶o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vÖ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hßa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b×nh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cho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chóng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ta</a:t>
            </a:r>
            <a:r>
              <a:rPr lang="en-US" dirty="0" smtClean="0">
                <a:latin typeface=".VnAvant" pitchFamily="34" charset="0"/>
              </a:rPr>
              <a:t>. V× </a:t>
            </a:r>
            <a:r>
              <a:rPr lang="en-US" dirty="0" err="1" smtClean="0">
                <a:latin typeface=".VnAvant" pitchFamily="34" charset="0"/>
              </a:rPr>
              <a:t>vËy</a:t>
            </a:r>
            <a:r>
              <a:rPr lang="en-US" dirty="0" smtClean="0">
                <a:latin typeface=".VnAvant" pitchFamily="34" charset="0"/>
              </a:rPr>
              <a:t>, </a:t>
            </a:r>
            <a:r>
              <a:rPr lang="en-US" dirty="0" err="1" smtClean="0">
                <a:latin typeface=".VnAvant" pitchFamily="34" charset="0"/>
              </a:rPr>
              <a:t>tÊt</a:t>
            </a:r>
            <a:r>
              <a:rPr lang="en-US" dirty="0" smtClean="0">
                <a:latin typeface=".VnAvant" pitchFamily="34" charset="0"/>
              </a:rPr>
              <a:t> c¶ </a:t>
            </a:r>
            <a:r>
              <a:rPr lang="en-US" dirty="0" err="1" smtClean="0">
                <a:latin typeface=".VnAvant" pitchFamily="34" charset="0"/>
              </a:rPr>
              <a:t>mäi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ng­êi</a:t>
            </a:r>
            <a:r>
              <a:rPr lang="en-US" dirty="0" smtClean="0">
                <a:latin typeface=".VnAvant" pitchFamily="34" charset="0"/>
              </a:rPr>
              <a:t>, ®</a:t>
            </a:r>
            <a:r>
              <a:rPr lang="en-US" dirty="0" err="1" smtClean="0">
                <a:latin typeface=".VnAvant" pitchFamily="34" charset="0"/>
              </a:rPr>
              <a:t>Æc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biÖt</a:t>
            </a:r>
            <a:r>
              <a:rPr lang="en-US" dirty="0" smtClean="0">
                <a:latin typeface=".VnAvant" pitchFamily="34" charset="0"/>
              </a:rPr>
              <a:t> lµ </a:t>
            </a:r>
            <a:r>
              <a:rPr lang="en-US" dirty="0" err="1" smtClean="0">
                <a:latin typeface=".VnAvant" pitchFamily="34" charset="0"/>
              </a:rPr>
              <a:t>c¸c</a:t>
            </a:r>
            <a:r>
              <a:rPr lang="en-US" dirty="0" smtClean="0">
                <a:latin typeface=".VnAvant" pitchFamily="34" charset="0"/>
              </a:rPr>
              <a:t> con </a:t>
            </a:r>
            <a:r>
              <a:rPr lang="en-US" dirty="0" err="1" smtClean="0">
                <a:latin typeface=".VnAvant" pitchFamily="34" charset="0"/>
              </a:rPr>
              <a:t>h·y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lu«n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h­íng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vÒ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nh÷ng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chó</a:t>
            </a:r>
            <a:r>
              <a:rPr lang="en-US" dirty="0" smtClean="0">
                <a:latin typeface=".VnAvant" pitchFamily="34" charset="0"/>
              </a:rPr>
              <a:t> H¶I </a:t>
            </a:r>
            <a:r>
              <a:rPr lang="en-US" dirty="0" err="1" smtClean="0">
                <a:latin typeface=".VnAvant" pitchFamily="34" charset="0"/>
              </a:rPr>
              <a:t>qu©n</a:t>
            </a:r>
            <a:r>
              <a:rPr lang="en-US" dirty="0" smtClean="0">
                <a:latin typeface=".VnAvant" pitchFamily="34" charset="0"/>
              </a:rPr>
              <a:t> ®Ó </a:t>
            </a:r>
            <a:r>
              <a:rPr lang="en-US" dirty="0" err="1" smtClean="0">
                <a:latin typeface=".VnAvant" pitchFamily="34" charset="0"/>
              </a:rPr>
              <a:t>tiÕp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thªm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cho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c¸c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chó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Êy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søc</a:t>
            </a:r>
            <a:r>
              <a:rPr lang="en-US" dirty="0" smtClean="0">
                <a:latin typeface=".VnAvant" pitchFamily="34" charset="0"/>
              </a:rPr>
              <a:t> m¹nh </a:t>
            </a:r>
            <a:r>
              <a:rPr lang="en-US" dirty="0" err="1" smtClean="0">
                <a:latin typeface=".VnAvant" pitchFamily="34" charset="0"/>
              </a:rPr>
              <a:t>b¶o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vÖ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h¶I</a:t>
            </a:r>
            <a:r>
              <a:rPr lang="en-US" dirty="0" smtClean="0">
                <a:latin typeface=".VnAvant" pitchFamily="34" charset="0"/>
              </a:rPr>
              <a:t> ®¶o </a:t>
            </a:r>
            <a:r>
              <a:rPr lang="en-US" dirty="0" err="1" smtClean="0">
                <a:latin typeface=".VnAvant" pitchFamily="34" charset="0"/>
              </a:rPr>
              <a:t>biªn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c­¬ng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nhÐ</a:t>
            </a:r>
            <a:r>
              <a:rPr lang="en-US" dirty="0" smtClean="0">
                <a:latin typeface=".VnAvant" pitchFamily="34" charset="0"/>
              </a:rPr>
              <a:t>!</a:t>
            </a:r>
            <a:endParaRPr lang="en-US" dirty="0">
              <a:latin typeface=".VnAvant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noi dao xa ok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.VnAvant" pitchFamily="34" charset="0"/>
              </a:rPr>
              <a:t>Bµi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tËp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.VnAvant" pitchFamily="34" charset="0"/>
              </a:rPr>
              <a:t>§</a:t>
            </a:r>
            <a:r>
              <a:rPr lang="en-US" dirty="0" err="1" smtClean="0">
                <a:latin typeface=".VnAvant" pitchFamily="34" charset="0"/>
              </a:rPr>
              <a:t>Êt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n­íc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ViÖt</a:t>
            </a:r>
            <a:r>
              <a:rPr lang="en-US" dirty="0" smtClean="0">
                <a:latin typeface=".VnAvant" pitchFamily="34" charset="0"/>
              </a:rPr>
              <a:t> Nam </a:t>
            </a:r>
            <a:r>
              <a:rPr lang="en-US" dirty="0" err="1" smtClean="0">
                <a:latin typeface=".VnAvant" pitchFamily="34" charset="0"/>
              </a:rPr>
              <a:t>cã</a:t>
            </a:r>
            <a:r>
              <a:rPr lang="en-US" dirty="0" smtClean="0">
                <a:latin typeface=".VnAvant" pitchFamily="34" charset="0"/>
              </a:rPr>
              <a:t> d¹ng </a:t>
            </a:r>
            <a:r>
              <a:rPr lang="en-US" dirty="0" err="1" smtClean="0">
                <a:latin typeface=".VnAvant" pitchFamily="34" charset="0"/>
              </a:rPr>
              <a:t>h×nh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ch</a:t>
            </a:r>
            <a:r>
              <a:rPr lang="en-US" dirty="0" smtClean="0">
                <a:latin typeface=".VnAvant" pitchFamily="34" charset="0"/>
              </a:rPr>
              <a:t>÷ g×?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.VnAvant" pitchFamily="34" charset="0"/>
              </a:rPr>
              <a:t>C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.VnAvant" pitchFamily="34" charset="0"/>
              </a:rPr>
              <a:t>S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.VnAvant" pitchFamily="34" charset="0"/>
              </a:rPr>
              <a:t>X</a:t>
            </a:r>
            <a:endParaRPr lang="en-US" dirty="0">
              <a:latin typeface=".VnAvant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.VnAvant" pitchFamily="34" charset="0"/>
              </a:rPr>
              <a:t>2. </a:t>
            </a:r>
            <a:r>
              <a:rPr lang="en-US" dirty="0" err="1" smtClean="0">
                <a:latin typeface=".VnAvant" pitchFamily="34" charset="0"/>
              </a:rPr>
              <a:t>BiÓn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cã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vai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trß</a:t>
            </a:r>
            <a:r>
              <a:rPr lang="en-US" dirty="0" smtClean="0">
                <a:latin typeface=".VnAvant" pitchFamily="34" charset="0"/>
              </a:rPr>
              <a:t> g×?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err="1" smtClean="0">
                <a:latin typeface=".VnAvant" pitchFamily="34" charset="0"/>
              </a:rPr>
              <a:t>Cung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cÊp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kho¸ng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s¶n</a:t>
            </a:r>
            <a:endParaRPr lang="en-US" dirty="0" smtClean="0">
              <a:latin typeface=".VnAvant" pitchFamily="34" charset="0"/>
            </a:endParaRPr>
          </a:p>
          <a:p>
            <a:pPr marL="514350" indent="-514350">
              <a:buAutoNum type="alphaLcPeriod"/>
            </a:pPr>
            <a:r>
              <a:rPr lang="en-US" dirty="0" err="1" smtClean="0">
                <a:latin typeface=".VnAvant" pitchFamily="34" charset="0"/>
              </a:rPr>
              <a:t>Cung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cÊp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h¶i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s¶n</a:t>
            </a:r>
            <a:endParaRPr lang="en-US" dirty="0" smtClean="0">
              <a:latin typeface=".VnAvant" pitchFamily="34" charset="0"/>
            </a:endParaRPr>
          </a:p>
          <a:p>
            <a:pPr marL="514350" indent="-514350">
              <a:buAutoNum type="alphaLcPeriod"/>
            </a:pPr>
            <a:r>
              <a:rPr lang="en-US" dirty="0" err="1" smtClean="0">
                <a:latin typeface=".VnAvant" pitchFamily="34" charset="0"/>
              </a:rPr>
              <a:t>Cung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cÊp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muèi</a:t>
            </a:r>
            <a:r>
              <a:rPr lang="en-US" dirty="0" smtClean="0">
                <a:latin typeface=".VnAvant" pitchFamily="34" charset="0"/>
              </a:rPr>
              <a:t> ¨n</a:t>
            </a:r>
          </a:p>
          <a:p>
            <a:pPr marL="514350" indent="-514350">
              <a:buAutoNum type="alphaLcPeriod"/>
            </a:pPr>
            <a:r>
              <a:rPr lang="en-US" dirty="0" err="1" smtClean="0">
                <a:latin typeface=".VnAvant" pitchFamily="34" charset="0"/>
              </a:rPr>
              <a:t>TÊt</a:t>
            </a:r>
            <a:r>
              <a:rPr lang="en-US" dirty="0" smtClean="0">
                <a:latin typeface=".VnAvant" pitchFamily="34" charset="0"/>
              </a:rPr>
              <a:t> c¶ </a:t>
            </a:r>
            <a:r>
              <a:rPr lang="en-US" dirty="0" err="1" smtClean="0">
                <a:latin typeface=".VnAvant" pitchFamily="34" charset="0"/>
              </a:rPr>
              <a:t>c¸c</a:t>
            </a:r>
            <a:r>
              <a:rPr lang="en-US" dirty="0" smtClean="0">
                <a:latin typeface=".VnAvant" pitchFamily="34" charset="0"/>
              </a:rPr>
              <a:t> ®¸p ¸n </a:t>
            </a:r>
            <a:r>
              <a:rPr lang="en-US" dirty="0" err="1" smtClean="0">
                <a:latin typeface=".VnAvant" pitchFamily="34" charset="0"/>
              </a:rPr>
              <a:t>trªn</a:t>
            </a:r>
            <a:endParaRPr lang="en-US" dirty="0">
              <a:latin typeface=".VnAvant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.VnAvant" pitchFamily="34" charset="0"/>
              </a:rPr>
              <a:t>3. </a:t>
            </a:r>
            <a:r>
              <a:rPr lang="en-US" sz="3200" dirty="0" err="1" smtClean="0">
                <a:latin typeface=".VnAvant" pitchFamily="34" charset="0"/>
              </a:rPr>
              <a:t>Nèi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h×nh</a:t>
            </a:r>
            <a:r>
              <a:rPr lang="en-US" sz="3200" dirty="0" smtClean="0">
                <a:latin typeface=".VnAvant" pitchFamily="34" charset="0"/>
              </a:rPr>
              <a:t> ¶</a:t>
            </a:r>
            <a:r>
              <a:rPr lang="en-US" sz="3200" dirty="0" err="1" smtClean="0">
                <a:latin typeface=".VnAvant" pitchFamily="34" charset="0"/>
              </a:rPr>
              <a:t>nh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t­¬ng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øng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cho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phï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hîp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4" name="Content Placeholder 3" descr="download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24600" y="3200400"/>
            <a:ext cx="1295400" cy="1066800"/>
          </a:xfrm>
        </p:spPr>
      </p:pic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524000"/>
            <a:ext cx="1905001" cy="1143000"/>
          </a:xfrm>
          <a:prstGeom prst="rect">
            <a:avLst/>
          </a:prstGeom>
        </p:spPr>
      </p:pic>
      <p:pic>
        <p:nvPicPr>
          <p:cNvPr id="6" name="Picture 5" descr="hai-s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2078" y="1600200"/>
            <a:ext cx="1808922" cy="1066800"/>
          </a:xfrm>
          <a:prstGeom prst="rect">
            <a:avLst/>
          </a:prstGeom>
        </p:spPr>
      </p:pic>
      <p:pic>
        <p:nvPicPr>
          <p:cNvPr id="8" name="Picture 7" descr="large_416_Binh-gas-Shell-gas-12K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4724400"/>
            <a:ext cx="1524000" cy="1524000"/>
          </a:xfrm>
          <a:prstGeom prst="rect">
            <a:avLst/>
          </a:prstGeom>
        </p:spPr>
      </p:pic>
      <p:pic>
        <p:nvPicPr>
          <p:cNvPr id="9" name="Picture 8" descr="newsmanager3171915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4953000"/>
            <a:ext cx="1981200" cy="1295400"/>
          </a:xfrm>
          <a:prstGeom prst="rect">
            <a:avLst/>
          </a:prstGeom>
        </p:spPr>
      </p:pic>
      <p:pic>
        <p:nvPicPr>
          <p:cNvPr id="10" name="Picture 9" descr="Cau_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3200399"/>
            <a:ext cx="1981200" cy="125662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.VnAvant" pitchFamily="34" charset="0"/>
              </a:rPr>
              <a:t>4. Theo con, </a:t>
            </a:r>
            <a:r>
              <a:rPr lang="en-US" dirty="0" err="1" smtClean="0">
                <a:latin typeface=".VnAvant" pitchFamily="34" charset="0"/>
              </a:rPr>
              <a:t>n­íc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ta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cã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bê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biÓn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dµi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h¬n</a:t>
            </a:r>
            <a:r>
              <a:rPr lang="en-US" dirty="0" smtClean="0">
                <a:latin typeface=".VnAvant" pitchFamily="34" charset="0"/>
              </a:rPr>
              <a:t> … </a:t>
            </a:r>
            <a:r>
              <a:rPr lang="en-US" dirty="0" err="1" smtClean="0">
                <a:latin typeface=".VnAvant" pitchFamily="34" charset="0"/>
              </a:rPr>
              <a:t>ngh×n</a:t>
            </a:r>
            <a:r>
              <a:rPr lang="en-US" dirty="0" smtClean="0">
                <a:latin typeface=".VnAvant" pitchFamily="34" charset="0"/>
              </a:rPr>
              <a:t> km. </a:t>
            </a:r>
            <a:r>
              <a:rPr lang="en-US" dirty="0" err="1" smtClean="0">
                <a:latin typeface=".VnAvant" pitchFamily="34" charset="0"/>
              </a:rPr>
              <a:t>H·y</a:t>
            </a:r>
            <a:r>
              <a:rPr lang="en-US" dirty="0" smtClean="0">
                <a:latin typeface=".VnAvant" pitchFamily="34" charset="0"/>
              </a:rPr>
              <a:t> ®</a:t>
            </a:r>
            <a:r>
              <a:rPr lang="en-US" dirty="0" err="1" smtClean="0">
                <a:latin typeface=".VnAvant" pitchFamily="34" charset="0"/>
              </a:rPr>
              <a:t>iÒn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sè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thÝch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hîp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vµo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chç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chÊm</a:t>
            </a:r>
            <a:r>
              <a:rPr lang="en-US" dirty="0" smtClean="0">
                <a:latin typeface=".VnAvant" pitchFamily="34" charset="0"/>
              </a:rPr>
              <a:t/>
            </a:r>
            <a:br>
              <a:rPr lang="en-US" dirty="0" smtClean="0">
                <a:latin typeface=".VnAvant" pitchFamily="34" charset="0"/>
              </a:rPr>
            </a:br>
            <a:endParaRPr lang="en-US" dirty="0">
              <a:latin typeface=".VnAvant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TÊt</a:t>
            </a:r>
            <a:r>
              <a:rPr lang="en-US" dirty="0" smtClean="0">
                <a:latin typeface=".VnAvant" pitchFamily="34" charset="0"/>
              </a:rPr>
              <a:t> c¶ </a:t>
            </a:r>
            <a:r>
              <a:rPr lang="en-US" dirty="0" err="1" smtClean="0">
                <a:latin typeface=".VnAvant" pitchFamily="34" charset="0"/>
              </a:rPr>
              <a:t>chóng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ta</a:t>
            </a:r>
            <a:r>
              <a:rPr lang="en-US" dirty="0" smtClean="0">
                <a:latin typeface=".VnAvant" pitchFamily="34" charset="0"/>
              </a:rPr>
              <a:t> ®</a:t>
            </a:r>
            <a:r>
              <a:rPr lang="en-US" dirty="0" err="1" smtClean="0">
                <a:latin typeface=".VnAvant" pitchFamily="34" charset="0"/>
              </a:rPr>
              <a:t>Òu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cã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tr¸ch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nhiÖm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b¶o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vÖ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m«I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tr­êng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biÓn</a:t>
            </a:r>
            <a:r>
              <a:rPr lang="en-US" dirty="0" smtClean="0">
                <a:latin typeface=".VnAvant" pitchFamily="34" charset="0"/>
              </a:rPr>
              <a:t> ®</a:t>
            </a:r>
            <a:r>
              <a:rPr lang="en-US" dirty="0" err="1" smtClean="0">
                <a:latin typeface=".VnAvant" pitchFamily="34" charset="0"/>
              </a:rPr>
              <a:t>óng</a:t>
            </a:r>
            <a:r>
              <a:rPr lang="en-US" dirty="0" smtClean="0">
                <a:latin typeface=".VnAvant" pitchFamily="34" charset="0"/>
              </a:rPr>
              <a:t> hay </a:t>
            </a:r>
            <a:r>
              <a:rPr lang="en-US" dirty="0" err="1" smtClean="0">
                <a:latin typeface=".VnAvant" pitchFamily="34" charset="0"/>
              </a:rPr>
              <a:t>sai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2037"/>
            <a:ext cx="8229600" cy="2087563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US" dirty="0" smtClean="0">
                <a:latin typeface=".VnAvant" pitchFamily="34" charset="0"/>
              </a:rPr>
              <a:t>§</a:t>
            </a:r>
            <a:r>
              <a:rPr lang="en-US" dirty="0" err="1" smtClean="0">
                <a:latin typeface=".VnAvant" pitchFamily="34" charset="0"/>
              </a:rPr>
              <a:t>óng</a:t>
            </a:r>
            <a:endParaRPr lang="en-US" dirty="0" smtClean="0">
              <a:latin typeface=".VnAvant" pitchFamily="34" charset="0"/>
            </a:endParaRPr>
          </a:p>
          <a:p>
            <a:pPr marL="514350" indent="-514350">
              <a:buAutoNum type="alphaLcPeriod"/>
            </a:pPr>
            <a:r>
              <a:rPr lang="en-US" dirty="0" err="1" smtClean="0">
                <a:latin typeface=".VnAvant" pitchFamily="34" charset="0"/>
              </a:rPr>
              <a:t>Sai</a:t>
            </a:r>
            <a:endParaRPr lang="en-US" dirty="0">
              <a:latin typeface=".VnAvan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- </a:t>
            </a:r>
            <a:r>
              <a:rPr lang="en-US" dirty="0" err="1" smtClean="0">
                <a:latin typeface=".VnAvant" pitchFamily="34" charset="0"/>
              </a:rPr>
              <a:t>Bµi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h¸t</a:t>
            </a:r>
            <a:r>
              <a:rPr lang="en-US" dirty="0" smtClean="0">
                <a:latin typeface=".VnAvant" pitchFamily="34" charset="0"/>
              </a:rPr>
              <a:t>: “</a:t>
            </a:r>
            <a:r>
              <a:rPr lang="en-US" dirty="0" err="1" smtClean="0">
                <a:latin typeface=".VnAvant" pitchFamily="34" charset="0"/>
              </a:rPr>
              <a:t>ViÖt</a:t>
            </a:r>
            <a:r>
              <a:rPr lang="en-US" dirty="0" smtClean="0">
                <a:latin typeface=".VnAvant" pitchFamily="34" charset="0"/>
              </a:rPr>
              <a:t> Nam ¬</a:t>
            </a:r>
            <a:r>
              <a:rPr lang="en-US" dirty="0" err="1" smtClean="0">
                <a:latin typeface=".VnAvant" pitchFamily="34" charset="0"/>
              </a:rPr>
              <a:t>i</a:t>
            </a:r>
            <a:r>
              <a:rPr lang="en-US" dirty="0" smtClean="0">
                <a:latin typeface=".VnAvant" pitchFamily="34" charset="0"/>
              </a:rPr>
              <a:t>”  </a:t>
            </a:r>
            <a:r>
              <a:rPr lang="en-US" dirty="0" err="1" smtClean="0">
                <a:latin typeface=".VnAvant" pitchFamily="34" charset="0"/>
              </a:rPr>
              <a:t>thÓ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hiÖn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niÒm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tù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hµo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cña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t¸c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gi</a:t>
            </a:r>
            <a:r>
              <a:rPr lang="en-US" dirty="0" smtClean="0">
                <a:latin typeface=".VnAvant" pitchFamily="34" charset="0"/>
              </a:rPr>
              <a:t>¶ </a:t>
            </a:r>
            <a:r>
              <a:rPr lang="en-US" dirty="0" err="1" smtClean="0">
                <a:latin typeface=".VnAvant" pitchFamily="34" charset="0"/>
              </a:rPr>
              <a:t>vÒ</a:t>
            </a:r>
            <a:r>
              <a:rPr lang="en-US" dirty="0" smtClean="0">
                <a:latin typeface=".VnAvant" pitchFamily="34" charset="0"/>
              </a:rPr>
              <a:t> ®</a:t>
            </a:r>
            <a:r>
              <a:rPr lang="en-US" dirty="0" err="1" smtClean="0">
                <a:latin typeface=".VnAvant" pitchFamily="34" charset="0"/>
              </a:rPr>
              <a:t>Êt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n­íc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ViÖt</a:t>
            </a:r>
            <a:r>
              <a:rPr lang="en-US" dirty="0" smtClean="0">
                <a:latin typeface=".VnAvant" pitchFamily="34" charset="0"/>
              </a:rPr>
              <a:t> Nam.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.VnAvant" pitchFamily="34" charset="0"/>
              </a:rPr>
              <a:t>C¸c</a:t>
            </a:r>
            <a:r>
              <a:rPr lang="en-US" dirty="0" smtClean="0">
                <a:latin typeface=".VnAvant" pitchFamily="34" charset="0"/>
              </a:rPr>
              <a:t> con ®· </a:t>
            </a:r>
            <a:r>
              <a:rPr lang="en-US" dirty="0" err="1" smtClean="0">
                <a:latin typeface=".VnAvant" pitchFamily="34" charset="0"/>
              </a:rPr>
              <a:t>biÕt</a:t>
            </a:r>
            <a:r>
              <a:rPr lang="en-US" dirty="0" smtClean="0">
                <a:latin typeface=".VnAvant" pitchFamily="34" charset="0"/>
              </a:rPr>
              <a:t> g× </a:t>
            </a:r>
            <a:r>
              <a:rPr lang="en-US" dirty="0" err="1" smtClean="0">
                <a:latin typeface=".VnAvant" pitchFamily="34" charset="0"/>
              </a:rPr>
              <a:t>vÒ</a:t>
            </a:r>
            <a:r>
              <a:rPr lang="en-US" dirty="0" smtClean="0">
                <a:latin typeface=".VnAvant" pitchFamily="34" charset="0"/>
              </a:rPr>
              <a:t> ®</a:t>
            </a:r>
            <a:r>
              <a:rPr lang="en-US" dirty="0" err="1" smtClean="0">
                <a:latin typeface=".VnAvant" pitchFamily="34" charset="0"/>
              </a:rPr>
              <a:t>Êt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n­íc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ViÖt</a:t>
            </a:r>
            <a:r>
              <a:rPr lang="en-US" dirty="0" smtClean="0">
                <a:latin typeface=".VnAvant" pitchFamily="34" charset="0"/>
              </a:rPr>
              <a:t> Nam </a:t>
            </a:r>
            <a:r>
              <a:rPr lang="en-US" dirty="0" err="1" smtClean="0">
                <a:latin typeface=".VnAvant" pitchFamily="34" charset="0"/>
              </a:rPr>
              <a:t>råi</a:t>
            </a:r>
            <a:r>
              <a:rPr lang="en-US" dirty="0" smtClean="0">
                <a:latin typeface=".VnAvant" pitchFamily="34" charset="0"/>
              </a:rPr>
              <a:t>? 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.VnAvant" pitchFamily="34" charset="0"/>
              </a:rPr>
              <a:t>Trong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bµi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gi¶ng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nµy</a:t>
            </a:r>
            <a:r>
              <a:rPr lang="en-US" dirty="0" smtClean="0">
                <a:latin typeface=".VnAvant" pitchFamily="34" charset="0"/>
              </a:rPr>
              <a:t>, c« </a:t>
            </a:r>
            <a:r>
              <a:rPr lang="en-US" dirty="0" err="1" smtClean="0">
                <a:latin typeface=".VnAvant" pitchFamily="34" charset="0"/>
              </a:rPr>
              <a:t>sÏ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gióp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c¸c</a:t>
            </a:r>
            <a:r>
              <a:rPr lang="en-US" dirty="0" smtClean="0">
                <a:latin typeface=".VnAvant" pitchFamily="34" charset="0"/>
              </a:rPr>
              <a:t> con </a:t>
            </a:r>
            <a:r>
              <a:rPr lang="en-US" dirty="0" err="1" smtClean="0">
                <a:latin typeface=".VnAvant" pitchFamily="34" charset="0"/>
              </a:rPr>
              <a:t>t×m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hiÓu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vÒ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biÓn</a:t>
            </a:r>
            <a:r>
              <a:rPr lang="en-US" dirty="0" smtClean="0">
                <a:latin typeface=".VnAvant" pitchFamily="34" charset="0"/>
              </a:rPr>
              <a:t> vµ </a:t>
            </a:r>
            <a:r>
              <a:rPr lang="en-US" dirty="0" err="1" smtClean="0">
                <a:latin typeface=".VnAvant" pitchFamily="34" charset="0"/>
              </a:rPr>
              <a:t>h¶I</a:t>
            </a:r>
            <a:r>
              <a:rPr lang="en-US" dirty="0" smtClean="0">
                <a:latin typeface=".VnAvant" pitchFamily="34" charset="0"/>
              </a:rPr>
              <a:t> ®¶o </a:t>
            </a:r>
            <a:r>
              <a:rPr lang="en-US" dirty="0" err="1" smtClean="0">
                <a:latin typeface=".VnAvant" pitchFamily="34" charset="0"/>
              </a:rPr>
              <a:t>ViÖt</a:t>
            </a:r>
            <a:r>
              <a:rPr lang="en-US" dirty="0" smtClean="0">
                <a:latin typeface=".VnAvant" pitchFamily="34" charset="0"/>
              </a:rPr>
              <a:t> Nam.</a:t>
            </a:r>
            <a:endParaRPr lang="en-US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.VnAvant" pitchFamily="34" charset="0"/>
              </a:rPr>
              <a:t>6. §¸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dÊu</a:t>
            </a:r>
            <a:r>
              <a:rPr lang="en-US" sz="2800" dirty="0" smtClean="0">
                <a:latin typeface=".VnAvant" pitchFamily="34" charset="0"/>
              </a:rPr>
              <a:t> x </a:t>
            </a:r>
            <a:r>
              <a:rPr lang="en-US" sz="2800" dirty="0" err="1" smtClean="0">
                <a:latin typeface=".VnAvant" pitchFamily="34" charset="0"/>
              </a:rPr>
              <a:t>d­íi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hµnh</a:t>
            </a:r>
            <a:r>
              <a:rPr lang="en-US" sz="2800" dirty="0" smtClean="0">
                <a:latin typeface=".VnAvant" pitchFamily="34" charset="0"/>
              </a:rPr>
              <a:t> ®</a:t>
            </a:r>
            <a:r>
              <a:rPr lang="en-US" sz="2800" dirty="0" err="1" smtClean="0">
                <a:latin typeface=".VnAvant" pitchFamily="34" charset="0"/>
              </a:rPr>
              <a:t>éng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kh«ng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b¶o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vÖ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m«i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tr­êng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biÓn</a:t>
            </a:r>
            <a:r>
              <a:rPr lang="en-US" sz="2800" dirty="0" smtClean="0">
                <a:latin typeface=".VnAvant" pitchFamily="34" charset="0"/>
              </a:rPr>
              <a:t> </a:t>
            </a:r>
            <a:endParaRPr lang="en-US" sz="2800" dirty="0">
              <a:latin typeface=".VnAvant" pitchFamily="34" charset="0"/>
            </a:endParaRP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371600"/>
            <a:ext cx="3276600" cy="2133600"/>
          </a:xfrm>
          <a:prstGeom prst="rect">
            <a:avLst/>
          </a:prstGeom>
        </p:spPr>
      </p:pic>
      <p:pic>
        <p:nvPicPr>
          <p:cNvPr id="5" name="Picture 4" descr="274433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371600"/>
            <a:ext cx="3429000" cy="2133600"/>
          </a:xfrm>
          <a:prstGeom prst="rect">
            <a:avLst/>
          </a:prstGeom>
        </p:spPr>
      </p:pic>
      <p:pic>
        <p:nvPicPr>
          <p:cNvPr id="8" name="Picture 7" descr="tttqbd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038600"/>
            <a:ext cx="3352800" cy="2209800"/>
          </a:xfrm>
          <a:prstGeom prst="rect">
            <a:avLst/>
          </a:prstGeom>
        </p:spPr>
      </p:pic>
      <p:pic>
        <p:nvPicPr>
          <p:cNvPr id="9" name="Picture 8" descr="trach-nhiem-hoc-sinh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4038600"/>
            <a:ext cx="3352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.VnAvant" pitchFamily="34" charset="0"/>
              </a:rPr>
              <a:t>7. Ai lµ </a:t>
            </a:r>
            <a:r>
              <a:rPr lang="en-US" dirty="0" err="1" smtClean="0">
                <a:latin typeface=".VnAvant" pitchFamily="34" charset="0"/>
              </a:rPr>
              <a:t>ng­êi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trùc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tiÕp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canh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g¸c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biÓn</a:t>
            </a:r>
            <a:r>
              <a:rPr lang="en-US" dirty="0" smtClean="0">
                <a:latin typeface=".VnAvant" pitchFamily="34" charset="0"/>
              </a:rPr>
              <a:t> ®¶o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err="1" smtClean="0">
                <a:latin typeface=".VnAvant" pitchFamily="34" charset="0"/>
              </a:rPr>
              <a:t>Chó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c¶nh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s¸t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giao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th«ng</a:t>
            </a:r>
            <a:endParaRPr lang="en-US" dirty="0" smtClean="0">
              <a:latin typeface=".VnAvant" pitchFamily="34" charset="0"/>
            </a:endParaRPr>
          </a:p>
          <a:p>
            <a:pPr marL="514350" indent="-514350">
              <a:buAutoNum type="alphaLcPeriod"/>
            </a:pPr>
            <a:r>
              <a:rPr lang="en-US" dirty="0" err="1" smtClean="0">
                <a:latin typeface=".VnAvant" pitchFamily="34" charset="0"/>
              </a:rPr>
              <a:t>Chó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Lôc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qu©n</a:t>
            </a:r>
            <a:endParaRPr lang="en-US" dirty="0" smtClean="0">
              <a:latin typeface=".VnAvant" pitchFamily="34" charset="0"/>
            </a:endParaRPr>
          </a:p>
          <a:p>
            <a:pPr marL="514350" indent="-514350">
              <a:buAutoNum type="alphaLcPeriod"/>
            </a:pPr>
            <a:r>
              <a:rPr lang="en-US" dirty="0" err="1" smtClean="0">
                <a:latin typeface=".VnAvant" pitchFamily="34" charset="0"/>
              </a:rPr>
              <a:t>Chó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smtClean="0">
                <a:latin typeface=".VnAvant" pitchFamily="34" charset="0"/>
              </a:rPr>
              <a:t>H¶i </a:t>
            </a:r>
            <a:r>
              <a:rPr lang="en-US" dirty="0" err="1" smtClean="0">
                <a:latin typeface=".VnAvant" pitchFamily="34" charset="0"/>
              </a:rPr>
              <a:t>qu©n</a:t>
            </a:r>
            <a:endParaRPr lang="en-US" dirty="0">
              <a:latin typeface=".VnAvan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1201584_xu_phat_nang_neu_in_sai_ban_do_Phunutoday.v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-304800"/>
            <a:ext cx="8229600" cy="7162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-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N­íc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ViÖt</a:t>
            </a:r>
            <a:r>
              <a:rPr lang="en-US" dirty="0" smtClean="0">
                <a:latin typeface=".VnAvant" pitchFamily="34" charset="0"/>
              </a:rPr>
              <a:t> Nam lµ </a:t>
            </a:r>
            <a:r>
              <a:rPr lang="en-US" dirty="0" err="1" smtClean="0">
                <a:latin typeface=".VnAvant" pitchFamily="34" charset="0"/>
              </a:rPr>
              <a:t>mét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d¶I</a:t>
            </a:r>
            <a:r>
              <a:rPr lang="en-US" dirty="0" smtClean="0">
                <a:latin typeface=".VnAvant" pitchFamily="34" charset="0"/>
              </a:rPr>
              <a:t> ®</a:t>
            </a:r>
            <a:r>
              <a:rPr lang="en-US" dirty="0" err="1" smtClean="0">
                <a:latin typeface=".VnAvant" pitchFamily="34" charset="0"/>
              </a:rPr>
              <a:t>Êt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h×nh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ch</a:t>
            </a:r>
            <a:r>
              <a:rPr lang="en-US" dirty="0" smtClean="0">
                <a:latin typeface=".VnAvant" pitchFamily="34" charset="0"/>
              </a:rPr>
              <a:t>÷ S, </a:t>
            </a:r>
            <a:r>
              <a:rPr lang="en-US" dirty="0" err="1" smtClean="0">
                <a:latin typeface=".VnAvant" pitchFamily="34" charset="0"/>
              </a:rPr>
              <a:t>n»m</a:t>
            </a:r>
            <a:r>
              <a:rPr lang="en-US" dirty="0" smtClean="0">
                <a:latin typeface=".VnAvant" pitchFamily="34" charset="0"/>
              </a:rPr>
              <a:t> ë </a:t>
            </a:r>
            <a:r>
              <a:rPr lang="en-US" dirty="0" err="1" smtClean="0">
                <a:latin typeface=".VnAvant" pitchFamily="34" charset="0"/>
              </a:rPr>
              <a:t>trung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t©m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khu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vùc</a:t>
            </a:r>
            <a:r>
              <a:rPr lang="en-US" dirty="0" smtClean="0">
                <a:latin typeface=".VnAvant" pitchFamily="34" charset="0"/>
              </a:rPr>
              <a:t> §«</a:t>
            </a:r>
            <a:r>
              <a:rPr lang="en-US" dirty="0" err="1" smtClean="0">
                <a:latin typeface=".VnAvant" pitchFamily="34" charset="0"/>
              </a:rPr>
              <a:t>ng</a:t>
            </a:r>
            <a:r>
              <a:rPr lang="en-US" dirty="0" smtClean="0">
                <a:latin typeface=".VnAvant" pitchFamily="34" charset="0"/>
              </a:rPr>
              <a:t> Nam ¸. 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.VnAvant" pitchFamily="34" charset="0"/>
              </a:rPr>
              <a:t>N­íc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ta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cã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bê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biÓn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dµi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h¬n</a:t>
            </a:r>
            <a:r>
              <a:rPr lang="en-US" dirty="0" smtClean="0">
                <a:latin typeface=".VnAvant" pitchFamily="34" charset="0"/>
              </a:rPr>
              <a:t> 3 </a:t>
            </a:r>
            <a:r>
              <a:rPr lang="en-US" dirty="0" err="1" smtClean="0">
                <a:latin typeface=".VnAvant" pitchFamily="34" charset="0"/>
              </a:rPr>
              <a:t>ngh×n</a:t>
            </a:r>
            <a:r>
              <a:rPr lang="en-US" dirty="0" smtClean="0">
                <a:latin typeface=".VnAvant" pitchFamily="34" charset="0"/>
              </a:rPr>
              <a:t> km, lµ </a:t>
            </a:r>
            <a:r>
              <a:rPr lang="en-US" dirty="0" err="1" smtClean="0">
                <a:latin typeface=".VnAvant" pitchFamily="34" charset="0"/>
              </a:rPr>
              <a:t>mét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phÇn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cña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biÓn</a:t>
            </a:r>
            <a:r>
              <a:rPr lang="en-US" dirty="0" smtClean="0">
                <a:latin typeface=".VnAvant" pitchFamily="34" charset="0"/>
              </a:rPr>
              <a:t> §«</a:t>
            </a:r>
            <a:r>
              <a:rPr lang="en-US" dirty="0" err="1" smtClean="0">
                <a:latin typeface=".VnAvant" pitchFamily="34" charset="0"/>
              </a:rPr>
              <a:t>ng</a:t>
            </a:r>
            <a:r>
              <a:rPr lang="en-US" dirty="0" smtClean="0">
                <a:latin typeface=".VnAvant" pitchFamily="34" charset="0"/>
              </a:rPr>
              <a:t>. §­</a:t>
            </a:r>
            <a:r>
              <a:rPr lang="en-US" dirty="0" err="1" smtClean="0">
                <a:latin typeface=".VnAvant" pitchFamily="34" charset="0"/>
              </a:rPr>
              <a:t>êng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bê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biÓn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dµi</a:t>
            </a:r>
            <a:r>
              <a:rPr lang="en-US" dirty="0" smtClean="0">
                <a:latin typeface=".VnAvant" pitchFamily="34" charset="0"/>
              </a:rPr>
              <a:t>, </a:t>
            </a:r>
            <a:r>
              <a:rPr lang="en-US" dirty="0" err="1" smtClean="0">
                <a:latin typeface=".VnAvant" pitchFamily="34" charset="0"/>
              </a:rPr>
              <a:t>cã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nhiÒu</a:t>
            </a:r>
            <a:r>
              <a:rPr lang="en-US" dirty="0" smtClean="0">
                <a:latin typeface=".VnAvant" pitchFamily="34" charset="0"/>
              </a:rPr>
              <a:t> ®¶o vµ </a:t>
            </a:r>
            <a:r>
              <a:rPr lang="en-US" dirty="0" err="1" smtClean="0">
                <a:latin typeface=".VnAvant" pitchFamily="34" charset="0"/>
              </a:rPr>
              <a:t>quÇn</a:t>
            </a:r>
            <a:r>
              <a:rPr lang="en-US" dirty="0" smtClean="0">
                <a:latin typeface=".VnAvant" pitchFamily="34" charset="0"/>
              </a:rPr>
              <a:t> ®¶o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.VnAvant" pitchFamily="34" charset="0"/>
              </a:rPr>
              <a:t>Mét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sè</a:t>
            </a:r>
            <a:r>
              <a:rPr lang="en-US" dirty="0" smtClean="0">
                <a:latin typeface=".VnAvant" pitchFamily="34" charset="0"/>
              </a:rPr>
              <a:t> ®¶o </a:t>
            </a:r>
            <a:r>
              <a:rPr lang="en-US" dirty="0" err="1" smtClean="0">
                <a:latin typeface=".VnAvant" pitchFamily="34" charset="0"/>
              </a:rPr>
              <a:t>lín</a:t>
            </a:r>
            <a:r>
              <a:rPr lang="en-US" dirty="0" smtClean="0">
                <a:latin typeface=".VnAvant" pitchFamily="34" charset="0"/>
              </a:rPr>
              <a:t>: C¸I </a:t>
            </a:r>
            <a:r>
              <a:rPr lang="en-US" dirty="0" err="1" smtClean="0">
                <a:latin typeface=".VnAvant" pitchFamily="34" charset="0"/>
              </a:rPr>
              <a:t>BÇu</a:t>
            </a:r>
            <a:r>
              <a:rPr lang="en-US" dirty="0" smtClean="0">
                <a:latin typeface=".VnAvant" pitchFamily="34" charset="0"/>
              </a:rPr>
              <a:t>, </a:t>
            </a:r>
            <a:r>
              <a:rPr lang="en-US" dirty="0" err="1" smtClean="0">
                <a:latin typeface=".VnAvant" pitchFamily="34" charset="0"/>
              </a:rPr>
              <a:t>C¸t</a:t>
            </a:r>
            <a:r>
              <a:rPr lang="en-US" dirty="0" smtClean="0">
                <a:latin typeface=".VnAvant" pitchFamily="34" charset="0"/>
              </a:rPr>
              <a:t> Bµ, </a:t>
            </a:r>
            <a:r>
              <a:rPr lang="en-US" dirty="0" err="1" smtClean="0">
                <a:latin typeface=".VnAvant" pitchFamily="34" charset="0"/>
              </a:rPr>
              <a:t>Lý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S¬n</a:t>
            </a:r>
            <a:r>
              <a:rPr lang="en-US" dirty="0" smtClean="0">
                <a:latin typeface=".VnAvant" pitchFamily="34" charset="0"/>
              </a:rPr>
              <a:t>, </a:t>
            </a:r>
            <a:r>
              <a:rPr lang="en-US" dirty="0" err="1" smtClean="0">
                <a:latin typeface=".VnAvant" pitchFamily="34" charset="0"/>
              </a:rPr>
              <a:t>Phó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Qóy</a:t>
            </a:r>
            <a:r>
              <a:rPr lang="en-US" dirty="0" smtClean="0">
                <a:latin typeface=".VnAvant" pitchFamily="34" charset="0"/>
              </a:rPr>
              <a:t>, Con §¶o, </a:t>
            </a:r>
            <a:r>
              <a:rPr lang="en-US" dirty="0" err="1" smtClean="0">
                <a:latin typeface=".VnAvant" pitchFamily="34" charset="0"/>
              </a:rPr>
              <a:t>Phó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Quèc</a:t>
            </a:r>
            <a:endParaRPr lang="en-US" dirty="0" smtClean="0">
              <a:latin typeface=".VnAvant" pitchFamily="34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.VnAvant" pitchFamily="34" charset="0"/>
              </a:rPr>
              <a:t>Hai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quÇn</a:t>
            </a:r>
            <a:r>
              <a:rPr lang="en-US" dirty="0" smtClean="0">
                <a:latin typeface=".VnAvant" pitchFamily="34" charset="0"/>
              </a:rPr>
              <a:t> ®¶o </a:t>
            </a:r>
            <a:r>
              <a:rPr lang="en-US" dirty="0" err="1" smtClean="0">
                <a:latin typeface=".VnAvant" pitchFamily="34" charset="0"/>
              </a:rPr>
              <a:t>lín</a:t>
            </a:r>
            <a:r>
              <a:rPr lang="en-US" dirty="0" smtClean="0">
                <a:latin typeface=".VnAvant" pitchFamily="34" charset="0"/>
              </a:rPr>
              <a:t> lµ </a:t>
            </a:r>
            <a:r>
              <a:rPr lang="en-US" dirty="0" err="1" smtClean="0">
                <a:latin typeface=".VnAvant" pitchFamily="34" charset="0"/>
              </a:rPr>
              <a:t>Hoµng</a:t>
            </a:r>
            <a:r>
              <a:rPr lang="en-US" dirty="0" smtClean="0">
                <a:latin typeface=".VnAvant" pitchFamily="34" charset="0"/>
              </a:rPr>
              <a:t> Sa vµ </a:t>
            </a:r>
            <a:r>
              <a:rPr lang="en-US" dirty="0" err="1" smtClean="0">
                <a:latin typeface=".VnAvant" pitchFamily="34" charset="0"/>
              </a:rPr>
              <a:t>Tr­êng</a:t>
            </a:r>
            <a:r>
              <a:rPr lang="en-US" dirty="0" smtClean="0">
                <a:latin typeface=".VnAvant" pitchFamily="34" charset="0"/>
              </a:rPr>
              <a:t> Sa</a:t>
            </a:r>
            <a:endParaRPr lang="en-US" dirty="0">
              <a:latin typeface=".VnAvan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>
                <a:latin typeface=".VnAvant" pitchFamily="34" charset="0"/>
              </a:rPr>
              <a:t>BiÓn</a:t>
            </a:r>
            <a:r>
              <a:rPr lang="en-US" dirty="0" smtClean="0">
                <a:latin typeface=".VnAvant" pitchFamily="34" charset="0"/>
              </a:rPr>
              <a:t> vµ </a:t>
            </a:r>
            <a:r>
              <a:rPr lang="en-US" dirty="0" err="1" smtClean="0">
                <a:latin typeface=".VnAvant" pitchFamily="34" charset="0"/>
              </a:rPr>
              <a:t>h¶I</a:t>
            </a:r>
            <a:r>
              <a:rPr lang="en-US" dirty="0" smtClean="0">
                <a:latin typeface=".VnAvant" pitchFamily="34" charset="0"/>
              </a:rPr>
              <a:t> ®¶o </a:t>
            </a:r>
            <a:r>
              <a:rPr lang="en-US" dirty="0" err="1" smtClean="0">
                <a:latin typeface=".VnAvant" pitchFamily="34" charset="0"/>
              </a:rPr>
              <a:t>ViÖt</a:t>
            </a:r>
            <a:r>
              <a:rPr lang="en-US" dirty="0" smtClean="0">
                <a:latin typeface=".VnAvant" pitchFamily="34" charset="0"/>
              </a:rPr>
              <a:t> Nam </a:t>
            </a:r>
            <a:r>
              <a:rPr lang="en-US" dirty="0" err="1" smtClean="0">
                <a:latin typeface=".VnAvant" pitchFamily="34" charset="0"/>
              </a:rPr>
              <a:t>cã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vai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trß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quan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träng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trong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nÒn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kinh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tÕ</a:t>
            </a:r>
            <a:r>
              <a:rPr lang="en-US" dirty="0" smtClean="0">
                <a:latin typeface=".VnAvant" pitchFamily="34" charset="0"/>
              </a:rPr>
              <a:t> ®</a:t>
            </a:r>
            <a:r>
              <a:rPr lang="en-US" dirty="0" err="1" smtClean="0">
                <a:latin typeface=".VnAvant" pitchFamily="34" charset="0"/>
              </a:rPr>
              <a:t>Êt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n­íc</a:t>
            </a:r>
            <a:r>
              <a:rPr lang="en-US" dirty="0" smtClean="0">
                <a:latin typeface=".VnAvant" pitchFamily="34" charset="0"/>
              </a:rPr>
              <a:t>. </a:t>
            </a:r>
            <a:r>
              <a:rPr lang="en-US" dirty="0" err="1" smtClean="0">
                <a:latin typeface=".VnAvant" pitchFamily="34" charset="0"/>
              </a:rPr>
              <a:t>Nã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mang</a:t>
            </a:r>
            <a:r>
              <a:rPr lang="en-US" dirty="0" smtClean="0">
                <a:latin typeface=".VnAvant" pitchFamily="34" charset="0"/>
              </a:rPr>
              <a:t> l¹i </a:t>
            </a:r>
            <a:r>
              <a:rPr lang="en-US" dirty="0" err="1" smtClean="0">
                <a:latin typeface=".VnAvant" pitchFamily="34" charset="0"/>
              </a:rPr>
              <a:t>nguån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tµi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nguyªn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phong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phó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nh</a:t>
            </a:r>
            <a:r>
              <a:rPr lang="en-US" dirty="0" smtClean="0">
                <a:latin typeface=".VnAvant" pitchFamily="34" charset="0"/>
              </a:rPr>
              <a:t>­: </a:t>
            </a:r>
            <a:r>
              <a:rPr lang="en-US" dirty="0" err="1" smtClean="0">
                <a:latin typeface=".VnAvant" pitchFamily="34" charset="0"/>
              </a:rPr>
              <a:t>cung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cÊp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kho¸ng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s¶n</a:t>
            </a:r>
            <a:r>
              <a:rPr lang="en-US" dirty="0" smtClean="0">
                <a:latin typeface=".VnAvant" pitchFamily="34" charset="0"/>
              </a:rPr>
              <a:t> ®</a:t>
            </a:r>
            <a:r>
              <a:rPr lang="en-US" dirty="0" err="1" smtClean="0">
                <a:latin typeface=".VnAvant" pitchFamily="34" charset="0"/>
              </a:rPr>
              <a:t>Æc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biÖt</a:t>
            </a:r>
            <a:r>
              <a:rPr lang="en-US" dirty="0" smtClean="0">
                <a:latin typeface=".VnAvant" pitchFamily="34" charset="0"/>
              </a:rPr>
              <a:t> lµ </a:t>
            </a:r>
            <a:r>
              <a:rPr lang="en-US" dirty="0" err="1" smtClean="0">
                <a:latin typeface=".VnAvant" pitchFamily="34" charset="0"/>
              </a:rPr>
              <a:t>dÇu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khÝ</a:t>
            </a:r>
            <a:r>
              <a:rPr lang="en-US" dirty="0" smtClean="0">
                <a:latin typeface=".VnAvant" pitchFamily="34" charset="0"/>
              </a:rPr>
              <a:t>, </a:t>
            </a:r>
            <a:r>
              <a:rPr lang="en-US" dirty="0" err="1" smtClean="0">
                <a:latin typeface=".VnAvant" pitchFamily="34" charset="0"/>
              </a:rPr>
              <a:t>cung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cÊp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muèi</a:t>
            </a:r>
            <a:r>
              <a:rPr lang="en-US" dirty="0" smtClean="0">
                <a:latin typeface=".VnAvant" pitchFamily="34" charset="0"/>
              </a:rPr>
              <a:t>, </a:t>
            </a:r>
            <a:r>
              <a:rPr lang="en-US" dirty="0" err="1" smtClean="0">
                <a:latin typeface=".VnAvant" pitchFamily="34" charset="0"/>
              </a:rPr>
              <a:t>h¶I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s¶n</a:t>
            </a:r>
            <a:r>
              <a:rPr lang="en-US" dirty="0" smtClean="0">
                <a:latin typeface=".VnAvant" pitchFamily="34" charset="0"/>
              </a:rPr>
              <a:t>, </a:t>
            </a:r>
            <a:r>
              <a:rPr lang="en-US" dirty="0" err="1" smtClean="0">
                <a:latin typeface=".VnAvant" pitchFamily="34" charset="0"/>
              </a:rPr>
              <a:t>däc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theo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ven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biÓn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cã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nhiÒu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b·I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biÓn</a:t>
            </a:r>
            <a:r>
              <a:rPr lang="en-US" dirty="0" smtClean="0">
                <a:latin typeface=".VnAvant" pitchFamily="34" charset="0"/>
              </a:rPr>
              <a:t> ®</a:t>
            </a:r>
            <a:r>
              <a:rPr lang="en-US" dirty="0" err="1" smtClean="0">
                <a:latin typeface=".VnAvant" pitchFamily="34" charset="0"/>
              </a:rPr>
              <a:t>Ñp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thuËn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lîi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ph¸t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triÓn</a:t>
            </a:r>
            <a:r>
              <a:rPr lang="en-US" dirty="0" smtClean="0">
                <a:latin typeface=".VnAvant" pitchFamily="34" charset="0"/>
              </a:rPr>
              <a:t> du </a:t>
            </a:r>
            <a:r>
              <a:rPr lang="en-US" dirty="0" err="1" smtClean="0">
                <a:latin typeface=".VnAvant" pitchFamily="34" charset="0"/>
              </a:rPr>
              <a:t>lÞch</a:t>
            </a:r>
            <a:r>
              <a:rPr lang="en-US" dirty="0" smtClean="0">
                <a:latin typeface=".VnAvant" pitchFamily="34" charset="0"/>
              </a:rPr>
              <a:t>. Vµ </a:t>
            </a:r>
            <a:r>
              <a:rPr lang="en-US" dirty="0" err="1" smtClean="0">
                <a:latin typeface=".VnAvant" pitchFamily="34" charset="0"/>
              </a:rPr>
              <a:t>b©y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giê</a:t>
            </a:r>
            <a:r>
              <a:rPr lang="en-US" dirty="0" smtClean="0">
                <a:latin typeface=".VnAvant" pitchFamily="34" charset="0"/>
              </a:rPr>
              <a:t> c« vµ </a:t>
            </a:r>
            <a:r>
              <a:rPr lang="en-US" dirty="0" err="1" smtClean="0">
                <a:latin typeface=".VnAvant" pitchFamily="34" charset="0"/>
              </a:rPr>
              <a:t>c¸c</a:t>
            </a:r>
            <a:r>
              <a:rPr lang="en-US" dirty="0" smtClean="0">
                <a:latin typeface=".VnAvant" pitchFamily="34" charset="0"/>
              </a:rPr>
              <a:t> con </a:t>
            </a:r>
            <a:r>
              <a:rPr lang="en-US" dirty="0" err="1" smtClean="0">
                <a:latin typeface=".VnAvant" pitchFamily="34" charset="0"/>
              </a:rPr>
              <a:t>h·y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cïng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t×m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hiÓu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c¸c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nguån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tµi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nguyªn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nµy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nhÐ</a:t>
            </a:r>
            <a:r>
              <a:rPr lang="en-US" dirty="0" smtClean="0">
                <a:latin typeface=".VnAvant" pitchFamily="34" charset="0"/>
              </a:rPr>
              <a:t>!</a:t>
            </a:r>
            <a:endParaRPr lang="en-US" dirty="0">
              <a:latin typeface=".VnAvant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</a:t>
            </a:r>
            <a:r>
              <a:rPr lang="en-US" dirty="0" err="1" smtClean="0">
                <a:latin typeface=".VnAvant" pitchFamily="34" charset="0"/>
              </a:rPr>
              <a:t>ViÖt</a:t>
            </a:r>
            <a:r>
              <a:rPr lang="en-US" dirty="0" smtClean="0">
                <a:latin typeface=".VnAvant" pitchFamily="34" charset="0"/>
              </a:rPr>
              <a:t> Nam </a:t>
            </a:r>
            <a:r>
              <a:rPr lang="en-US" dirty="0" err="1" smtClean="0">
                <a:latin typeface=".VnAvant" pitchFamily="34" charset="0"/>
              </a:rPr>
              <a:t>cã</a:t>
            </a:r>
            <a:r>
              <a:rPr lang="en-US" dirty="0" smtClean="0">
                <a:latin typeface=".VnAvant" pitchFamily="34" charset="0"/>
              </a:rPr>
              <a:t> ®­</a:t>
            </a:r>
            <a:r>
              <a:rPr lang="en-US" dirty="0" err="1" smtClean="0">
                <a:latin typeface=".VnAvant" pitchFamily="34" charset="0"/>
              </a:rPr>
              <a:t>êng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bê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biÓn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dµi</a:t>
            </a:r>
            <a:r>
              <a:rPr lang="en-US" dirty="0" smtClean="0">
                <a:latin typeface=".VnAvant" pitchFamily="34" charset="0"/>
              </a:rPr>
              <a:t>, </a:t>
            </a:r>
            <a:r>
              <a:rPr lang="en-US" dirty="0" err="1" smtClean="0">
                <a:latin typeface=".VnAvant" pitchFamily="34" charset="0"/>
              </a:rPr>
              <a:t>ven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biÓn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cã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nhiÒu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b·I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biÓn</a:t>
            </a:r>
            <a:r>
              <a:rPr lang="en-US" dirty="0" smtClean="0">
                <a:latin typeface=".VnAvant" pitchFamily="34" charset="0"/>
              </a:rPr>
              <a:t> ®</a:t>
            </a:r>
            <a:r>
              <a:rPr lang="en-US" dirty="0" err="1" smtClean="0">
                <a:latin typeface=".VnAvant" pitchFamily="34" charset="0"/>
              </a:rPr>
              <a:t>Ñp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thuËn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lîi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ph¸t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triÓn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dÞch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vô</a:t>
            </a:r>
            <a:r>
              <a:rPr lang="en-US" dirty="0" smtClean="0">
                <a:latin typeface=".VnAvant" pitchFamily="34" charset="0"/>
              </a:rPr>
              <a:t> du </a:t>
            </a:r>
            <a:r>
              <a:rPr lang="en-US" dirty="0" err="1" smtClean="0">
                <a:latin typeface=".VnAvant" pitchFamily="34" charset="0"/>
              </a:rPr>
              <a:t>lÞch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th­¬ng</a:t>
            </a:r>
            <a:r>
              <a:rPr lang="en-US" dirty="0" smtClean="0">
                <a:latin typeface=".VnAvant" pitchFamily="34" charset="0"/>
              </a:rPr>
              <a:t> m¹i, ®</a:t>
            </a:r>
            <a:r>
              <a:rPr lang="en-US" dirty="0" err="1" smtClean="0">
                <a:latin typeface=".VnAvant" pitchFamily="34" charset="0"/>
              </a:rPr>
              <a:t>em</a:t>
            </a:r>
            <a:r>
              <a:rPr lang="en-US" dirty="0" smtClean="0">
                <a:latin typeface=".VnAvant" pitchFamily="34" charset="0"/>
              </a:rPr>
              <a:t> l¹i </a:t>
            </a:r>
            <a:r>
              <a:rPr lang="en-US" dirty="0" err="1" smtClean="0">
                <a:latin typeface=".VnAvant" pitchFamily="34" charset="0"/>
              </a:rPr>
              <a:t>nguån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thu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nhËp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lín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cho</a:t>
            </a:r>
            <a:r>
              <a:rPr lang="en-US" dirty="0" smtClean="0">
                <a:latin typeface=".VnAvant" pitchFamily="34" charset="0"/>
              </a:rPr>
              <a:t> c­ </a:t>
            </a:r>
            <a:r>
              <a:rPr lang="en-US" dirty="0" err="1" smtClean="0">
                <a:latin typeface=".VnAvant" pitchFamily="34" charset="0"/>
              </a:rPr>
              <a:t>d©n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ven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biÓn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còng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nh</a:t>
            </a:r>
            <a:r>
              <a:rPr lang="en-US" dirty="0" smtClean="0">
                <a:latin typeface=".VnAvant" pitchFamily="34" charset="0"/>
              </a:rPr>
              <a:t>­ </a:t>
            </a:r>
            <a:r>
              <a:rPr lang="en-US" dirty="0" err="1" smtClean="0">
                <a:latin typeface=".VnAvant" pitchFamily="34" charset="0"/>
              </a:rPr>
              <a:t>nÒn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kinh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tÕ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cña</a:t>
            </a:r>
            <a:r>
              <a:rPr lang="en-US" dirty="0" smtClean="0">
                <a:latin typeface=".VnAvant" pitchFamily="34" charset="0"/>
              </a:rPr>
              <a:t> ®</a:t>
            </a:r>
            <a:r>
              <a:rPr lang="en-US" dirty="0" err="1" smtClean="0">
                <a:latin typeface=".VnAvant" pitchFamily="34" charset="0"/>
              </a:rPr>
              <a:t>Êt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n­íc</a:t>
            </a:r>
            <a:r>
              <a:rPr lang="en-US" dirty="0" smtClean="0">
                <a:latin typeface=".VnAvant" pitchFamily="34" charset="0"/>
              </a:rPr>
              <a:t>. </a:t>
            </a:r>
            <a:r>
              <a:rPr lang="en-US" dirty="0" err="1" smtClean="0">
                <a:latin typeface=".VnAvant" pitchFamily="34" charset="0"/>
              </a:rPr>
              <a:t>Sau</a:t>
            </a:r>
            <a:r>
              <a:rPr lang="en-US" dirty="0" smtClean="0">
                <a:latin typeface=".VnAvant" pitchFamily="34" charset="0"/>
              </a:rPr>
              <a:t> ®©y lµ </a:t>
            </a:r>
            <a:r>
              <a:rPr lang="en-US" dirty="0" err="1" smtClean="0">
                <a:latin typeface=".VnAvant" pitchFamily="34" charset="0"/>
              </a:rPr>
              <a:t>mét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sè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b·I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biÓn</a:t>
            </a:r>
            <a:r>
              <a:rPr lang="en-US" dirty="0" smtClean="0">
                <a:latin typeface=".VnAvant" pitchFamily="34" charset="0"/>
              </a:rPr>
              <a:t> ®</a:t>
            </a:r>
            <a:r>
              <a:rPr lang="en-US" dirty="0" err="1" smtClean="0">
                <a:latin typeface=".VnAvant" pitchFamily="34" charset="0"/>
              </a:rPr>
              <a:t>Ñp</a:t>
            </a:r>
            <a:r>
              <a:rPr lang="en-US" dirty="0" smtClean="0">
                <a:latin typeface=".VnAvant" pitchFamily="34" charset="0"/>
              </a:rPr>
              <a:t> ë </a:t>
            </a:r>
            <a:r>
              <a:rPr lang="en-US" dirty="0" err="1" smtClean="0">
                <a:latin typeface=".VnAvant" pitchFamily="34" charset="0"/>
              </a:rPr>
              <a:t>n­íc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ta</a:t>
            </a:r>
            <a:endParaRPr lang="en-US" dirty="0">
              <a:latin typeface=".VnAvant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42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.VnAvant" pitchFamily="34" charset="0"/>
              </a:rPr>
              <a:t>B·i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biÓn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SÇm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S¬n</a:t>
            </a:r>
            <a:endParaRPr lang="en-US" dirty="0">
              <a:latin typeface=".VnAvant" pitchFamily="34" charset="0"/>
            </a:endParaRPr>
          </a:p>
        </p:txBody>
      </p:sp>
      <p:pic>
        <p:nvPicPr>
          <p:cNvPr id="5" name="Picture 4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1276</Words>
  <Application>Microsoft Office PowerPoint</Application>
  <PresentationFormat>On-screen Show (4:3)</PresentationFormat>
  <Paragraphs>66</Paragraphs>
  <Slides>41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Bé gi¸o dôc vµ ®µo t¹o</vt:lpstr>
      <vt:lpstr>Môc ®Ých yªu cÇu</vt:lpstr>
      <vt:lpstr>Slide 3</vt:lpstr>
      <vt:lpstr>Slide 4</vt:lpstr>
      <vt:lpstr>Slide 5</vt:lpstr>
      <vt:lpstr>Slide 6</vt:lpstr>
      <vt:lpstr>Slide 7</vt:lpstr>
      <vt:lpstr>Slide 8</vt:lpstr>
      <vt:lpstr>B·i biÓn SÇm S¬n</vt:lpstr>
      <vt:lpstr>B·i biÓn C¸t Bµ</vt:lpstr>
      <vt:lpstr>VÞnh H¹ Long</vt:lpstr>
      <vt:lpstr>B·i biÓn B·I L÷ </vt:lpstr>
      <vt:lpstr>B·I biÓn C« T«</vt:lpstr>
      <vt:lpstr>B·I biÓn Mü Khª</vt:lpstr>
      <vt:lpstr>Slide 15</vt:lpstr>
      <vt:lpstr>Slide 16</vt:lpstr>
      <vt:lpstr>Slide 17</vt:lpstr>
      <vt:lpstr>Slide 18</vt:lpstr>
      <vt:lpstr>     ViÖt Nam cã ®­êng bê biÓn dµi, chÝnh v× thÕ du lÞch vµ khai th¸c h¶i s¶n lµ mét ­u ®·i do thiªn nhiªn ban tÆng cho n­íc ta. Hµng ngµy, nh÷ng ®oµn tµu ®¸nh c¸ ra kh¬i, t×m vÞ trÝ ®¸nh b¾t vµ bña l­íi, v©y ®­îc c¸ råi nh­ng ®em ®­îc c¸ lªn tµu lµ mét qu¸ tr×nh cùc k× vÊt v¶. TÊt c¶ ng­ d©n trªn thuyÒn hå hëi kÐo l­íi - ®©y lµ nçi vÊt v¶ nh­ng còng lµ niÒm vui sau nh÷ng ngµy dµi lªnh ®ªnh trªn biÓn</vt:lpstr>
      <vt:lpstr>Slide 20</vt:lpstr>
      <vt:lpstr>Slide 21</vt:lpstr>
      <vt:lpstr>Slide 22</vt:lpstr>
      <vt:lpstr>Slide 23</vt:lpstr>
      <vt:lpstr>H×nh ¶nh vÒ nh÷ng hµnh ®éng gãp phÇn b¶o vÖ m«i tr­êng</vt:lpstr>
      <vt:lpstr>Chung tay gi÷ vÖ sinh m«I tr­êng biÓn</vt:lpstr>
      <vt:lpstr>Slide 26</vt:lpstr>
      <vt:lpstr>Vøt r¸c ®óng n¬i quy ®Þnh</vt:lpstr>
      <vt:lpstr>Gi÷ vÖ sinh m«i tr­êng n¬i c«ng céng</vt:lpstr>
      <vt:lpstr>Trång c©y xanh</vt:lpstr>
      <vt:lpstr>Tuyªn truyÒn víi mäi ng­êi b¶o vÖ m«i tr­êng</vt:lpstr>
      <vt:lpstr>Slide 31</vt:lpstr>
      <vt:lpstr>Slide 32</vt:lpstr>
      <vt:lpstr>Slide 33</vt:lpstr>
      <vt:lpstr>Slide 34</vt:lpstr>
      <vt:lpstr>Bµi tËp</vt:lpstr>
      <vt:lpstr>2. BiÓn cã vai trß g×?</vt:lpstr>
      <vt:lpstr>3. Nèi h×nh ¶nh t­¬ng øng cho phï hîp</vt:lpstr>
      <vt:lpstr>4. Theo con, n­íc ta cã bê biÓn dµi h¬n … ngh×n km. H·y ®iÒn sè thÝch hîp vµo chç chÊm </vt:lpstr>
      <vt:lpstr>5. TÊt c¶ chóng ta ®Òu cã tr¸ch nhiÖm b¶o vÖ m«I tr­êng biÓn ®óng hay sai</vt:lpstr>
      <vt:lpstr>6. §¸nh dÊu x d­íi hµnh ®éng kh«ng b¶o vÖ m«i tr­êng biÓn </vt:lpstr>
      <vt:lpstr>7. Ai lµ ng­êi trùc tiÕp canh g¸c biÓn ®¶o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</cp:lastModifiedBy>
  <cp:revision>69</cp:revision>
  <dcterms:created xsi:type="dcterms:W3CDTF">2016-10-07T21:13:34Z</dcterms:created>
  <dcterms:modified xsi:type="dcterms:W3CDTF">2016-10-10T05:06:25Z</dcterms:modified>
</cp:coreProperties>
</file>