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5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7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4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2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0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7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F7E68-D8B6-4411-97B4-9BD3E1EB068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7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4131" y="3084590"/>
            <a:ext cx="6581105" cy="243410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35" y="842575"/>
            <a:ext cx="9753600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0148" y="2662445"/>
            <a:ext cx="6490555" cy="1384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PTTCXH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189" y="2321004"/>
            <a:ext cx="7988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 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9123" y="3510254"/>
            <a:ext cx="37569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Trò chơi 1: Tai ai tinh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5664" y="3694919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2281" y="4279694"/>
            <a:ext cx="36937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Trò chơi 2: Về đúng nhà</a:t>
            </a:r>
            <a:endParaRPr lang="en-US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4695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6366" y="3244334"/>
            <a:ext cx="46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0651" y="1252057"/>
            <a:ext cx="2550699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hú Voi Con Ở Bản Đôn - Cao Lê Hà Tra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7095" y="4103755"/>
            <a:ext cx="1519310" cy="8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0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685302"/>
            <a:ext cx="10466362" cy="5856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1605" y="2960999"/>
            <a:ext cx="5974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Hát: C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 voi con ở bản Đôn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ú Voi Con Ở Bản Đôn - Cao Lê Hà Tra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7095" y="4103755"/>
            <a:ext cx="1519310" cy="8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62"/>
            <a:ext cx="12192001" cy="6840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0905" y="3244334"/>
            <a:ext cx="78308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314" y="172329"/>
            <a:ext cx="8041471" cy="6513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1893" y="5590012"/>
            <a:ext cx="3178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VOI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715" y="716096"/>
            <a:ext cx="9680305" cy="561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3644" y="6132566"/>
            <a:ext cx="2294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SƯ TỬ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45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36" y="290878"/>
            <a:ext cx="9004025" cy="5825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34225" y="6025515"/>
            <a:ext cx="172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052" y="224496"/>
            <a:ext cx="6383655" cy="64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139505"/>
            <a:ext cx="5876925" cy="451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139506"/>
            <a:ext cx="5982467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0"/>
            <a:ext cx="1237488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881" y="1472564"/>
            <a:ext cx="6183989" cy="4000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774" y="967976"/>
            <a:ext cx="4591510" cy="46245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82308" y="4550191"/>
            <a:ext cx="22076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gấu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100</Words>
  <Application>Microsoft Office PowerPoint</Application>
  <PresentationFormat>Widescreen</PresentationFormat>
  <Paragraphs>16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27</cp:revision>
  <dcterms:created xsi:type="dcterms:W3CDTF">2024-12-24T04:44:36Z</dcterms:created>
  <dcterms:modified xsi:type="dcterms:W3CDTF">2024-12-24T10:22:00Z</dcterms:modified>
</cp:coreProperties>
</file>