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UBND PHƯỜNG PHÚC LỢI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             TRƯỜNG MẦM NON </a:t>
            </a:r>
            <a:r>
              <a:rPr lang="en-US" sz="2200" b="1" dirty="0" smtClean="0">
                <a:latin typeface="Times New Roman" pitchFamily="18" charset="0"/>
              </a:rPr>
              <a:t>HOA SỮA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3" y="2923192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749822" y="5770781"/>
            <a:ext cx="571738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Giáo</a:t>
            </a:r>
            <a:r>
              <a:rPr lang="en-US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viên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Đặng</a:t>
            </a:r>
            <a:r>
              <a:rPr lang="en-US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Hoa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71600" y="1341437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31" y="3284984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84984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94" y="3309814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55" y="3212976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9" y="3313022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Biển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cấm</a:t>
            </a:r>
            <a:r>
              <a:rPr lang="en-US" sz="3200" dirty="0">
                <a:solidFill>
                  <a:schemeClr val="tx1"/>
                </a:solidFill>
              </a:rPr>
              <a:t> ô </a:t>
            </a:r>
            <a:r>
              <a:rPr lang="en-US" sz="3200" dirty="0" err="1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141</Words>
  <Application>Microsoft Office PowerPoint</Application>
  <PresentationFormat>On-screen Show (4:3)</PresentationFormat>
  <Paragraphs>34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C3HS</cp:lastModifiedBy>
  <cp:revision>6</cp:revision>
  <dcterms:created xsi:type="dcterms:W3CDTF">2019-03-19T13:18:02Z</dcterms:created>
  <dcterms:modified xsi:type="dcterms:W3CDTF">2026-03-17T03:03:19Z</dcterms:modified>
</cp:coreProperties>
</file>