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2" r:id="rId4"/>
    <p:sldId id="291" r:id="rId5"/>
    <p:sldId id="292" r:id="rId6"/>
    <p:sldId id="293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39E0-D4CB-699B-0427-2F8411493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C0DBF-B100-7FA5-CE6C-944D1A8F1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4CBAB-4656-7349-AD74-D7266FA3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DCC6A-48F2-0C75-7755-3DC156EE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FE48-B04D-23C4-410C-5E380805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CA06-CB41-8339-BDC4-7CE13A99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ABC94-36B5-B24C-30EA-3BC7CB889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46CF-CE33-F091-5892-AFB9CB22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17E6-DF19-267F-B2D9-696962EC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F2F99-6AB9-A5A9-2BDB-227D972B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7A00B-259E-86FD-CF3E-2EDD6F33E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C9EC4-AC5F-8E37-BD38-80E841E71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9DAC-5B62-A21B-1D02-B7C8EAD3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1BC6-C15B-2210-4456-FB68BFD7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7F7A8-C660-5D41-38AE-F5FFDB37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7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13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51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2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9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DEF8-DEE5-1F81-9A56-A60B7913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D9C1-30E9-9C3A-2ADA-ACFE4985D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650CC-C980-1872-65F1-0EF1B4E3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7800-01D1-D481-C087-8661D354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69546-3050-AE20-4E4F-9807A096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0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6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9C8C-896A-08AA-3C5D-1E6A78D9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33E63-BB46-F119-BC6B-A6752E8A7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17B-061A-930D-9EB0-6A74C7AD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878FA-9FB3-E87D-AEAB-286C6A43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679E-70E7-3F17-603F-1AEB5F6A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24AA-D7CF-FC9B-EE9F-401881CD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8B64-5066-3DA9-4C95-A6EB330B7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F76E-1941-28E4-0159-ED30C41D0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736F8-7204-C3ED-FD29-AF99ED2E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337B9-D0C2-4E99-2198-2D2DC3A1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13E79-E2B1-68E4-72EA-334CD8EF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B91B-DCEC-93BB-0F1C-BA1CBFE3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AA945-78CE-7092-7005-68C2902A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E6CB2-A4A1-F367-F6E1-E69EC32D6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43DBB-F4E6-A826-B05B-EB0CD731F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DB657-BF90-C560-5251-CE57DE22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7341B-7517-9419-FAFD-9CB48EA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CA2DD-79C7-4870-A139-40AD1C86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95EC2-E14E-6330-AB21-06F3F958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DF94-42F3-BFFB-A4EE-F8338ABB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469B6-1B0C-E894-0AF9-161193F1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B6DC5-EFF5-5C22-CD6F-78E4CF6F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5238B-1ABE-82E6-275C-DAB4E980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F19C3-7F4A-E4BA-71FB-CA861191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CF39D-DF48-5ED4-AE8D-5DF8816E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12E7E-CFFD-EB61-EC3A-1BD9C06A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A3D2-2C6C-CFE6-78DD-A5D746D9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3BD0-829D-FD63-432D-C02226EB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A34B8-53C1-64E8-92D6-3A9753A68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43FA-C937-E469-6465-AAC567A2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B6D8F-848B-A76D-AAD2-5DBF7F85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1F01D-986E-134C-4A0A-E1A3D9D4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D12C-4C23-7021-E76C-5104C639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14C02-305C-5DD8-433E-E20A5507B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5D52F-9EE7-D504-0BF3-9809D50D4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AB27-D4BB-EDAA-82C2-3C85A60F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13A1B-6F68-A322-D5ED-3B002402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DF29B-1026-C655-2E00-AE98617B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8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25959-7219-4F01-2809-B4B4DA4C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937E3-4577-84EF-64A7-D2C126BC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51D0-3A79-2F30-C0E8-89708DA57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980A8-C28B-4970-859B-3E6AA521C0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F30F6-864E-3488-5F31-DA366DDE9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F5FD-A2B1-5279-D6D2-11AEC8AD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13F274-70F4-45BB-A9B9-563A49C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0FA68A26-6752-40B6-8373-4ED3BD39B37E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4639F41B-3D72-4E29-AD10-C816FBB7107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15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E160B-7C1C-CC87-3EF2-B0074203B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86927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6938" y="535257"/>
            <a:ext cx="7858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buSzPct val="70000"/>
              <a:buFont typeface="Wingdings" pitchFamily="2" charset="2"/>
              <a:buNone/>
            </a:pP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 PHÚC LỢI</a:t>
            </a:r>
            <a:endParaRPr 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70000"/>
              <a:buFont typeface="Wingdings" pitchFamily="2" charset="2"/>
              <a:buNone/>
            </a:pP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1BEEB-2499-B632-F173-92BC6D42F497}"/>
              </a:ext>
            </a:extLst>
          </p:cNvPr>
          <p:cNvSpPr/>
          <p:nvPr/>
        </p:nvSpPr>
        <p:spPr>
          <a:xfrm>
            <a:off x="3104274" y="1457225"/>
            <a:ext cx="56975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 </a:t>
            </a:r>
          </a:p>
          <a:p>
            <a:pPr algn="ctr"/>
            <a:r>
              <a:rPr lang="en-US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 LÀM BÁC </a:t>
            </a:r>
            <a:r>
              <a:rPr lang="en-US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3B133-06A5-B6EE-65E8-01BDB16A594B}"/>
              </a:ext>
            </a:extLst>
          </p:cNvPr>
          <p:cNvSpPr/>
          <p:nvPr/>
        </p:nvSpPr>
        <p:spPr>
          <a:xfrm>
            <a:off x="4076344" y="3785851"/>
            <a:ext cx="3219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 QUYÊN</a:t>
            </a:r>
            <a:endParaRPr lang="en-US" sz="2400" b="1" dirty="0">
              <a:ln w="13462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Kun" pitchFamily="2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 BÉ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2025-2026</a:t>
            </a:r>
          </a:p>
        </p:txBody>
      </p:sp>
    </p:spTree>
    <p:extLst>
      <p:ext uri="{BB962C8B-B14F-4D97-AF65-F5344CB8AC3E}">
        <p14:creationId xmlns:p14="http://schemas.microsoft.com/office/powerpoint/2010/main" val="362109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351584" y="620688"/>
            <a:ext cx="925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</a:t>
            </a:r>
          </a:p>
        </p:txBody>
      </p:sp>
      <p:grpSp>
        <p:nvGrpSpPr>
          <p:cNvPr id="33" name="Group 32"/>
          <p:cNvGrpSpPr/>
          <p:nvPr/>
        </p:nvGrpSpPr>
        <p:grpSpPr>
          <a:xfrm rot="1379305">
            <a:off x="4038601" y="1752353"/>
            <a:ext cx="3978086" cy="3974938"/>
            <a:chOff x="2361264" y="1523763"/>
            <a:chExt cx="3978086" cy="3974938"/>
          </a:xfrm>
        </p:grpSpPr>
        <p:sp>
          <p:nvSpPr>
            <p:cNvPr id="24" name="Pie 23"/>
            <p:cNvSpPr/>
            <p:nvPr/>
          </p:nvSpPr>
          <p:spPr>
            <a:xfrm rot="18944634">
              <a:off x="2376950" y="1523763"/>
              <a:ext cx="3962400" cy="3962400"/>
            </a:xfrm>
            <a:prstGeom prst="pie">
              <a:avLst>
                <a:gd name="adj1" fmla="val 21541590"/>
                <a:gd name="adj2" fmla="val 2693402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16200000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6" name="Pie 25"/>
            <p:cNvSpPr/>
            <p:nvPr/>
          </p:nvSpPr>
          <p:spPr>
            <a:xfrm rot="5400000">
              <a:off x="2376948" y="153630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7" name="Pie 26"/>
            <p:cNvSpPr/>
            <p:nvPr/>
          </p:nvSpPr>
          <p:spPr>
            <a:xfrm rot="8084284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8" name="Pie 27"/>
            <p:cNvSpPr/>
            <p:nvPr/>
          </p:nvSpPr>
          <p:spPr>
            <a:xfrm rot="10800000">
              <a:off x="2361264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9" name="Pie 28"/>
            <p:cNvSpPr/>
            <p:nvPr/>
          </p:nvSpPr>
          <p:spPr>
            <a:xfrm rot="2689940">
              <a:off x="2362199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0" name="Pie 29"/>
            <p:cNvSpPr/>
            <p:nvPr/>
          </p:nvSpPr>
          <p:spPr>
            <a:xfrm>
              <a:off x="2361264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13496590">
              <a:off x="2362201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62200" y="1524000"/>
              <a:ext cx="3962400" cy="3962400"/>
              <a:chOff x="2362200" y="1524000"/>
              <a:chExt cx="3962400" cy="3962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362200" y="1524000"/>
                <a:ext cx="3962400" cy="396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Palatino Linotype"/>
                </a:endParaRPr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343400" y="1524000"/>
                <a:ext cx="0" cy="396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7"/>
                <a:endCxn id="4" idx="3"/>
              </p:cNvCxnSpPr>
              <p:nvPr/>
            </p:nvCxnSpPr>
            <p:spPr>
              <a:xfrm flipH="1"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2"/>
                <a:endCxn id="4" idx="6"/>
              </p:cNvCxnSpPr>
              <p:nvPr/>
            </p:nvCxnSpPr>
            <p:spPr>
              <a:xfrm>
                <a:off x="2362200" y="3505200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729703">
                <a:off x="4775556" y="185127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C000"/>
                    </a:solidFill>
                    <a:latin typeface="VNI-Avo" pitchFamily="2" charset="0"/>
                  </a:rPr>
                  <a:t>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2426336">
                <a:off x="3539485" y="4644509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ô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7838681">
                <a:off x="2726717" y="2689471"/>
                <a:ext cx="431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prstClr val="white"/>
                    </a:solidFill>
                    <a:latin typeface="VNI-Avo" pitchFamily="2" charset="0"/>
                  </a:rPr>
                  <a:t>oâ</a:t>
                </a:r>
                <a:endParaRPr lang="en-US" sz="2800" b="1" dirty="0">
                  <a:solidFill>
                    <a:prstClr val="white"/>
                  </a:solidFill>
                  <a:latin typeface="VNI-Avo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4739681">
                <a:off x="2731152" y="3844758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50"/>
                    </a:solidFill>
                    <a:latin typeface="VNI-Avo" pitchFamily="2" charset="0"/>
                  </a:rPr>
                  <a:t>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778320">
                <a:off x="4760398" y="465328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CC0099"/>
                    </a:solidFill>
                    <a:latin typeface="VNI-Avo" pitchFamily="2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7060975">
                <a:off x="5529051" y="3782580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o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3377238">
                <a:off x="5504198" y="268946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F0"/>
                    </a:solidFill>
                    <a:latin typeface="VNI-Avo" pitchFamily="2" charset="0"/>
                  </a:rPr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9986972">
                <a:off x="3595659" y="192346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VNI-Avo" pitchFamily="2" charset="0"/>
                  </a:rPr>
                  <a:t>4</a:t>
                </a: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5638800" y="3352800"/>
            <a:ext cx="762000" cy="762000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glow>
              <a:srgbClr val="0000FF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" prst="angle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3514410" y="3267855"/>
            <a:ext cx="637374" cy="762000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5520" y="836712"/>
            <a:ext cx="2088232" cy="1512168"/>
          </a:xfrm>
          <a:prstGeom prst="rect">
            <a:avLst/>
          </a:prstGeom>
          <a:gradFill>
            <a:gsLst>
              <a:gs pos="0">
                <a:schemeClr val="tx2">
                  <a:shade val="30000"/>
                  <a:satMod val="115000"/>
                  <a:alpha val="69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76317" y="988494"/>
            <a:ext cx="20567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Caùc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con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vöøa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thô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gì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594565" y="137176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Kết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quả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vòng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quay</a:t>
            </a:r>
          </a:p>
        </p:txBody>
      </p:sp>
    </p:spTree>
    <p:extLst>
      <p:ext uri="{BB962C8B-B14F-4D97-AF65-F5344CB8AC3E}">
        <p14:creationId xmlns:p14="http://schemas.microsoft.com/office/powerpoint/2010/main" val="1664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12000" decel="8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000000">
                                      <p:cBhvr>
                                        <p:cTn id="1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repeatCount="2000" fill="remove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1" grpId="0" animBg="1"/>
      <p:bldP spid="76" grpId="0"/>
      <p:bldP spid="76" grpId="1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351584" y="620688"/>
            <a:ext cx="925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</a:t>
            </a:r>
          </a:p>
        </p:txBody>
      </p:sp>
      <p:grpSp>
        <p:nvGrpSpPr>
          <p:cNvPr id="33" name="Group 32"/>
          <p:cNvGrpSpPr/>
          <p:nvPr/>
        </p:nvGrpSpPr>
        <p:grpSpPr>
          <a:xfrm rot="1379305">
            <a:off x="4038601" y="1752353"/>
            <a:ext cx="3978086" cy="3974938"/>
            <a:chOff x="2361264" y="1523763"/>
            <a:chExt cx="3978086" cy="3974938"/>
          </a:xfrm>
        </p:grpSpPr>
        <p:sp>
          <p:nvSpPr>
            <p:cNvPr id="24" name="Pie 23"/>
            <p:cNvSpPr/>
            <p:nvPr/>
          </p:nvSpPr>
          <p:spPr>
            <a:xfrm rot="18944634">
              <a:off x="2376950" y="1523763"/>
              <a:ext cx="3962400" cy="3962400"/>
            </a:xfrm>
            <a:prstGeom prst="pie">
              <a:avLst>
                <a:gd name="adj1" fmla="val 21541590"/>
                <a:gd name="adj2" fmla="val 2693402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16200000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6" name="Pie 25"/>
            <p:cNvSpPr/>
            <p:nvPr/>
          </p:nvSpPr>
          <p:spPr>
            <a:xfrm rot="5400000">
              <a:off x="2376948" y="153630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7" name="Pie 26"/>
            <p:cNvSpPr/>
            <p:nvPr/>
          </p:nvSpPr>
          <p:spPr>
            <a:xfrm rot="8084284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8" name="Pie 27"/>
            <p:cNvSpPr/>
            <p:nvPr/>
          </p:nvSpPr>
          <p:spPr>
            <a:xfrm rot="10800000">
              <a:off x="2361264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9" name="Pie 28"/>
            <p:cNvSpPr/>
            <p:nvPr/>
          </p:nvSpPr>
          <p:spPr>
            <a:xfrm rot="2689940">
              <a:off x="2362199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0" name="Pie 29"/>
            <p:cNvSpPr/>
            <p:nvPr/>
          </p:nvSpPr>
          <p:spPr>
            <a:xfrm>
              <a:off x="2361264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13496590">
              <a:off x="2362201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62200" y="1524000"/>
              <a:ext cx="3962400" cy="3962400"/>
              <a:chOff x="2362200" y="1524000"/>
              <a:chExt cx="3962400" cy="3962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362200" y="1524000"/>
                <a:ext cx="3962400" cy="396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Palatino Linotype"/>
                </a:endParaRPr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343400" y="1524000"/>
                <a:ext cx="0" cy="396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7"/>
                <a:endCxn id="4" idx="3"/>
              </p:cNvCxnSpPr>
              <p:nvPr/>
            </p:nvCxnSpPr>
            <p:spPr>
              <a:xfrm flipH="1"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2"/>
                <a:endCxn id="4" idx="6"/>
              </p:cNvCxnSpPr>
              <p:nvPr/>
            </p:nvCxnSpPr>
            <p:spPr>
              <a:xfrm>
                <a:off x="2362200" y="3505200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729703">
                <a:off x="4775556" y="185127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C000"/>
                    </a:solidFill>
                    <a:latin typeface="VNI-Avo" pitchFamily="2" charset="0"/>
                  </a:rPr>
                  <a:t>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2426336">
                <a:off x="3539485" y="4644509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ô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7838681">
                <a:off x="2726717" y="2689471"/>
                <a:ext cx="431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prstClr val="white"/>
                    </a:solidFill>
                    <a:latin typeface="VNI-Avo" pitchFamily="2" charset="0"/>
                  </a:rPr>
                  <a:t>oâ</a:t>
                </a:r>
                <a:endParaRPr lang="en-US" sz="2800" b="1" dirty="0">
                  <a:solidFill>
                    <a:prstClr val="white"/>
                  </a:solidFill>
                  <a:latin typeface="VNI-Avo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4739681">
                <a:off x="2731152" y="3844758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50"/>
                    </a:solidFill>
                    <a:latin typeface="VNI-Avo" pitchFamily="2" charset="0"/>
                  </a:rPr>
                  <a:t>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778320">
                <a:off x="4760398" y="465328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CC0099"/>
                    </a:solidFill>
                    <a:latin typeface="VNI-Avo" pitchFamily="2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7060975">
                <a:off x="5529051" y="3782580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o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3377238">
                <a:off x="5504198" y="268946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F0"/>
                    </a:solidFill>
                    <a:latin typeface="VNI-Avo" pitchFamily="2" charset="0"/>
                  </a:rPr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9986972">
                <a:off x="3595659" y="192346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VNI-Avo" pitchFamily="2" charset="0"/>
                  </a:rPr>
                  <a:t>4</a:t>
                </a: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5638800" y="3352800"/>
            <a:ext cx="762000" cy="762000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glow>
              <a:srgbClr val="0000FF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" prst="angle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3514410" y="3267855"/>
            <a:ext cx="637374" cy="762000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5520" y="836712"/>
            <a:ext cx="2088232" cy="1512168"/>
          </a:xfrm>
          <a:prstGeom prst="rect">
            <a:avLst/>
          </a:prstGeom>
          <a:gradFill>
            <a:gsLst>
              <a:gs pos="0">
                <a:schemeClr val="tx2">
                  <a:shade val="30000"/>
                  <a:satMod val="115000"/>
                  <a:alpha val="69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76317" y="988494"/>
            <a:ext cx="20567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Trong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thô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beù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gì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594565" y="137176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Kết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quả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vòng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quay</a:t>
            </a:r>
          </a:p>
        </p:txBody>
      </p:sp>
    </p:spTree>
    <p:extLst>
      <p:ext uri="{BB962C8B-B14F-4D97-AF65-F5344CB8AC3E}">
        <p14:creationId xmlns:p14="http://schemas.microsoft.com/office/powerpoint/2010/main" val="223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12000" decel="8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6000000">
                                      <p:cBhvr>
                                        <p:cTn id="1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repeatCount="2000" fill="remove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1" grpId="0" animBg="1"/>
      <p:bldP spid="76" grpId="0"/>
      <p:bldP spid="76" grpId="1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351584" y="620688"/>
            <a:ext cx="925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</a:t>
            </a:r>
          </a:p>
        </p:txBody>
      </p:sp>
      <p:grpSp>
        <p:nvGrpSpPr>
          <p:cNvPr id="33" name="Group 32"/>
          <p:cNvGrpSpPr/>
          <p:nvPr/>
        </p:nvGrpSpPr>
        <p:grpSpPr>
          <a:xfrm rot="1379305">
            <a:off x="4038601" y="1752353"/>
            <a:ext cx="3978086" cy="3974938"/>
            <a:chOff x="2361264" y="1523763"/>
            <a:chExt cx="3978086" cy="3974938"/>
          </a:xfrm>
        </p:grpSpPr>
        <p:sp>
          <p:nvSpPr>
            <p:cNvPr id="24" name="Pie 23"/>
            <p:cNvSpPr/>
            <p:nvPr/>
          </p:nvSpPr>
          <p:spPr>
            <a:xfrm rot="18944634">
              <a:off x="2376950" y="1523763"/>
              <a:ext cx="3962400" cy="3962400"/>
            </a:xfrm>
            <a:prstGeom prst="pie">
              <a:avLst>
                <a:gd name="adj1" fmla="val 21541590"/>
                <a:gd name="adj2" fmla="val 2693402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16200000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6" name="Pie 25"/>
            <p:cNvSpPr/>
            <p:nvPr/>
          </p:nvSpPr>
          <p:spPr>
            <a:xfrm rot="5400000">
              <a:off x="2376948" y="153630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7" name="Pie 26"/>
            <p:cNvSpPr/>
            <p:nvPr/>
          </p:nvSpPr>
          <p:spPr>
            <a:xfrm rot="8084284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8" name="Pie 27"/>
            <p:cNvSpPr/>
            <p:nvPr/>
          </p:nvSpPr>
          <p:spPr>
            <a:xfrm rot="10800000">
              <a:off x="2361264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9" name="Pie 28"/>
            <p:cNvSpPr/>
            <p:nvPr/>
          </p:nvSpPr>
          <p:spPr>
            <a:xfrm rot="2689940">
              <a:off x="2362199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0" name="Pie 29"/>
            <p:cNvSpPr/>
            <p:nvPr/>
          </p:nvSpPr>
          <p:spPr>
            <a:xfrm>
              <a:off x="2361264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13496590">
              <a:off x="2362201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62200" y="1524000"/>
              <a:ext cx="3962400" cy="3962400"/>
              <a:chOff x="2362200" y="1524000"/>
              <a:chExt cx="3962400" cy="3962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362200" y="1524000"/>
                <a:ext cx="3962400" cy="396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Palatino Linotype"/>
                </a:endParaRPr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343400" y="1524000"/>
                <a:ext cx="0" cy="396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7"/>
                <a:endCxn id="4" idx="3"/>
              </p:cNvCxnSpPr>
              <p:nvPr/>
            </p:nvCxnSpPr>
            <p:spPr>
              <a:xfrm flipH="1"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2"/>
                <a:endCxn id="4" idx="6"/>
              </p:cNvCxnSpPr>
              <p:nvPr/>
            </p:nvCxnSpPr>
            <p:spPr>
              <a:xfrm>
                <a:off x="2362200" y="3505200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729703">
                <a:off x="4775556" y="185127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C000"/>
                    </a:solidFill>
                    <a:latin typeface="VNI-Avo" pitchFamily="2" charset="0"/>
                  </a:rPr>
                  <a:t>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2426336">
                <a:off x="3539485" y="4644509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ô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7838681">
                <a:off x="2726717" y="2689471"/>
                <a:ext cx="431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prstClr val="white"/>
                    </a:solidFill>
                    <a:latin typeface="VNI-Avo" pitchFamily="2" charset="0"/>
                  </a:rPr>
                  <a:t>oâ</a:t>
                </a:r>
                <a:endParaRPr lang="en-US" sz="2800" b="1" dirty="0">
                  <a:solidFill>
                    <a:prstClr val="white"/>
                  </a:solidFill>
                  <a:latin typeface="VNI-Avo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4739681">
                <a:off x="2731152" y="3844758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50"/>
                    </a:solidFill>
                    <a:latin typeface="VNI-Avo" pitchFamily="2" charset="0"/>
                  </a:rPr>
                  <a:t>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778320">
                <a:off x="4760398" y="465328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CC0099"/>
                    </a:solidFill>
                    <a:latin typeface="VNI-Avo" pitchFamily="2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7060975">
                <a:off x="5529051" y="3782580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o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3377238">
                <a:off x="5504198" y="268946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F0"/>
                    </a:solidFill>
                    <a:latin typeface="VNI-Avo" pitchFamily="2" charset="0"/>
                  </a:rPr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9986972">
                <a:off x="3595659" y="192346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VNI-Avo" pitchFamily="2" charset="0"/>
                  </a:rPr>
                  <a:t>4</a:t>
                </a: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5638800" y="3352800"/>
            <a:ext cx="762000" cy="762000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glow>
              <a:srgbClr val="0000FF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" prst="angle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3514410" y="3267855"/>
            <a:ext cx="637374" cy="762000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5520" y="836712"/>
            <a:ext cx="2088232" cy="1512168"/>
          </a:xfrm>
          <a:prstGeom prst="rect">
            <a:avLst/>
          </a:prstGeom>
          <a:gradFill>
            <a:gsLst>
              <a:gs pos="0">
                <a:schemeClr val="tx2">
                  <a:shade val="30000"/>
                  <a:satMod val="115000"/>
                  <a:alpha val="69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76317" y="988494"/>
            <a:ext cx="20567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Beù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khaùm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beänh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cho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ai?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594565" y="137176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Kết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quả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vòng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quay</a:t>
            </a:r>
          </a:p>
        </p:txBody>
      </p:sp>
    </p:spTree>
    <p:extLst>
      <p:ext uri="{BB962C8B-B14F-4D97-AF65-F5344CB8AC3E}">
        <p14:creationId xmlns:p14="http://schemas.microsoft.com/office/powerpoint/2010/main" val="24186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12000" decel="8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0">
                                      <p:cBhvr>
                                        <p:cTn id="1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repeatCount="2000" fill="remove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1" grpId="0" animBg="1"/>
      <p:bldP spid="76" grpId="0"/>
      <p:bldP spid="76" grpId="1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B7427-0613-888D-7ACB-ECA34B8C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173CD96F-AE9A-8B6A-B429-F4BFB17DE6BE}"/>
              </a:ext>
            </a:extLst>
          </p:cNvPr>
          <p:cNvSpPr/>
          <p:nvPr/>
        </p:nvSpPr>
        <p:spPr>
          <a:xfrm>
            <a:off x="2351584" y="620688"/>
            <a:ext cx="925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839F2C-E4A0-C901-B0A3-1F0D49FED9F2}"/>
              </a:ext>
            </a:extLst>
          </p:cNvPr>
          <p:cNvGrpSpPr/>
          <p:nvPr/>
        </p:nvGrpSpPr>
        <p:grpSpPr>
          <a:xfrm rot="1379305">
            <a:off x="4038601" y="1752353"/>
            <a:ext cx="3978086" cy="3974938"/>
            <a:chOff x="2361264" y="1523763"/>
            <a:chExt cx="3978086" cy="3974938"/>
          </a:xfrm>
        </p:grpSpPr>
        <p:sp>
          <p:nvSpPr>
            <p:cNvPr id="24" name="Pie 23">
              <a:extLst>
                <a:ext uri="{FF2B5EF4-FFF2-40B4-BE49-F238E27FC236}">
                  <a16:creationId xmlns:a16="http://schemas.microsoft.com/office/drawing/2014/main" id="{383E331D-99F6-0126-31DC-2E6739EA0373}"/>
                </a:ext>
              </a:extLst>
            </p:cNvPr>
            <p:cNvSpPr/>
            <p:nvPr/>
          </p:nvSpPr>
          <p:spPr>
            <a:xfrm rot="18944634">
              <a:off x="2376950" y="1523763"/>
              <a:ext cx="3962400" cy="3962400"/>
            </a:xfrm>
            <a:prstGeom prst="pie">
              <a:avLst>
                <a:gd name="adj1" fmla="val 21541590"/>
                <a:gd name="adj2" fmla="val 2693402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5" name="Pie 24">
              <a:extLst>
                <a:ext uri="{FF2B5EF4-FFF2-40B4-BE49-F238E27FC236}">
                  <a16:creationId xmlns:a16="http://schemas.microsoft.com/office/drawing/2014/main" id="{E0826074-DB97-7E93-12DC-00254314D51E}"/>
                </a:ext>
              </a:extLst>
            </p:cNvPr>
            <p:cNvSpPr/>
            <p:nvPr/>
          </p:nvSpPr>
          <p:spPr>
            <a:xfrm rot="16200000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6" name="Pie 25">
              <a:extLst>
                <a:ext uri="{FF2B5EF4-FFF2-40B4-BE49-F238E27FC236}">
                  <a16:creationId xmlns:a16="http://schemas.microsoft.com/office/drawing/2014/main" id="{EDF33121-BA6F-0BC9-92F8-9A347C083101}"/>
                </a:ext>
              </a:extLst>
            </p:cNvPr>
            <p:cNvSpPr/>
            <p:nvPr/>
          </p:nvSpPr>
          <p:spPr>
            <a:xfrm rot="5400000">
              <a:off x="2376948" y="153630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7" name="Pie 26">
              <a:extLst>
                <a:ext uri="{FF2B5EF4-FFF2-40B4-BE49-F238E27FC236}">
                  <a16:creationId xmlns:a16="http://schemas.microsoft.com/office/drawing/2014/main" id="{434A9902-E30A-31C1-606D-D9A70C8FC731}"/>
                </a:ext>
              </a:extLst>
            </p:cNvPr>
            <p:cNvSpPr/>
            <p:nvPr/>
          </p:nvSpPr>
          <p:spPr>
            <a:xfrm rot="8084284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18139B9F-AF23-AEAB-F430-9B1D15A6D37C}"/>
                </a:ext>
              </a:extLst>
            </p:cNvPr>
            <p:cNvSpPr/>
            <p:nvPr/>
          </p:nvSpPr>
          <p:spPr>
            <a:xfrm rot="10800000">
              <a:off x="2361264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DA984DF4-0C01-9108-C0C5-B0961C31EC54}"/>
                </a:ext>
              </a:extLst>
            </p:cNvPr>
            <p:cNvSpPr/>
            <p:nvPr/>
          </p:nvSpPr>
          <p:spPr>
            <a:xfrm rot="2689940">
              <a:off x="2362199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0" name="Pie 29">
              <a:extLst>
                <a:ext uri="{FF2B5EF4-FFF2-40B4-BE49-F238E27FC236}">
                  <a16:creationId xmlns:a16="http://schemas.microsoft.com/office/drawing/2014/main" id="{8A5DB138-9D1E-A79B-11BD-DBBBE0AC9398}"/>
                </a:ext>
              </a:extLst>
            </p:cNvPr>
            <p:cNvSpPr/>
            <p:nvPr/>
          </p:nvSpPr>
          <p:spPr>
            <a:xfrm>
              <a:off x="2361264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1" name="Pie 30">
              <a:extLst>
                <a:ext uri="{FF2B5EF4-FFF2-40B4-BE49-F238E27FC236}">
                  <a16:creationId xmlns:a16="http://schemas.microsoft.com/office/drawing/2014/main" id="{A1AE2F42-0A2E-DEC4-9309-252B5393905A}"/>
                </a:ext>
              </a:extLst>
            </p:cNvPr>
            <p:cNvSpPr/>
            <p:nvPr/>
          </p:nvSpPr>
          <p:spPr>
            <a:xfrm rot="13496590">
              <a:off x="2362201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642422-EE2F-BE56-A8AA-31C44813371C}"/>
                </a:ext>
              </a:extLst>
            </p:cNvPr>
            <p:cNvGrpSpPr/>
            <p:nvPr/>
          </p:nvGrpSpPr>
          <p:grpSpPr>
            <a:xfrm>
              <a:off x="2362200" y="1524000"/>
              <a:ext cx="3962400" cy="3962400"/>
              <a:chOff x="2362200" y="1524000"/>
              <a:chExt cx="3962400" cy="39624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A5D4761-8AAB-F454-AAD7-06E177DFAB0B}"/>
                  </a:ext>
                </a:extLst>
              </p:cNvPr>
              <p:cNvSpPr/>
              <p:nvPr/>
            </p:nvSpPr>
            <p:spPr>
              <a:xfrm>
                <a:off x="2362200" y="1524000"/>
                <a:ext cx="3962400" cy="396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Palatino Linotype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4982E6D-561D-4410-8F9E-B978C83391C1}"/>
                  </a:ext>
                </a:extLst>
              </p:cNvPr>
              <p:cNvCxnSpPr>
                <a:stCxn id="4" idx="0"/>
                <a:endCxn id="4" idx="4"/>
              </p:cNvCxnSpPr>
              <p:nvPr/>
            </p:nvCxnSpPr>
            <p:spPr>
              <a:xfrm>
                <a:off x="4343400" y="1524000"/>
                <a:ext cx="0" cy="396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4D4982E-2D7B-E285-E8F9-DB2B38E05F37}"/>
                  </a:ext>
                </a:extLst>
              </p:cNvPr>
              <p:cNvCxnSpPr>
                <a:stCxn id="4" idx="1"/>
                <a:endCxn id="4" idx="5"/>
              </p:cNvCxnSpPr>
              <p:nvPr/>
            </p:nvCxnSpPr>
            <p:spPr>
              <a:xfrm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888C56D-E93D-7CFF-04F4-7309814998AF}"/>
                  </a:ext>
                </a:extLst>
              </p:cNvPr>
              <p:cNvCxnSpPr>
                <a:stCxn id="4" idx="7"/>
                <a:endCxn id="4" idx="3"/>
              </p:cNvCxnSpPr>
              <p:nvPr/>
            </p:nvCxnSpPr>
            <p:spPr>
              <a:xfrm flipH="1"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6A8C907-5608-A901-2B00-407DE69F0FBC}"/>
                  </a:ext>
                </a:extLst>
              </p:cNvPr>
              <p:cNvCxnSpPr>
                <a:stCxn id="4" idx="2"/>
                <a:endCxn id="4" idx="6"/>
              </p:cNvCxnSpPr>
              <p:nvPr/>
            </p:nvCxnSpPr>
            <p:spPr>
              <a:xfrm>
                <a:off x="2362200" y="3505200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2395BA-FF8A-6828-7B5B-7A6E6FF71242}"/>
                  </a:ext>
                </a:extLst>
              </p:cNvPr>
              <p:cNvSpPr txBox="1"/>
              <p:nvPr/>
            </p:nvSpPr>
            <p:spPr>
              <a:xfrm rot="1729703">
                <a:off x="4775556" y="185127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C000"/>
                    </a:solidFill>
                    <a:latin typeface="VNI-Avo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89EBCB-C394-1093-6281-07B4B2D45FC5}"/>
                  </a:ext>
                </a:extLst>
              </p:cNvPr>
              <p:cNvSpPr txBox="1"/>
              <p:nvPr/>
            </p:nvSpPr>
            <p:spPr>
              <a:xfrm rot="12426336">
                <a:off x="3539485" y="4644509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ô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2656AF-A73C-70BC-295A-6B3BC03538B6}"/>
                  </a:ext>
                </a:extLst>
              </p:cNvPr>
              <p:cNvSpPr txBox="1"/>
              <p:nvPr/>
            </p:nvSpPr>
            <p:spPr>
              <a:xfrm rot="17838681">
                <a:off x="2726717" y="2689471"/>
                <a:ext cx="431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prstClr val="white"/>
                    </a:solidFill>
                    <a:latin typeface="VNI-Avo" pitchFamily="2" charset="0"/>
                  </a:rPr>
                  <a:t>oâ</a:t>
                </a:r>
                <a:endParaRPr lang="en-US" sz="2800" b="1" dirty="0">
                  <a:solidFill>
                    <a:prstClr val="white"/>
                  </a:solidFill>
                  <a:latin typeface="VNI-Avo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4F98A6-6CFF-10A3-08F3-A7EDD252753B}"/>
                  </a:ext>
                </a:extLst>
              </p:cNvPr>
              <p:cNvSpPr txBox="1"/>
              <p:nvPr/>
            </p:nvSpPr>
            <p:spPr>
              <a:xfrm rot="14739681">
                <a:off x="2731152" y="3844758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50"/>
                    </a:solidFill>
                    <a:latin typeface="VNI-Avo" pitchFamily="2" charset="0"/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06071B-B740-B6B2-7FC0-387BD60DDA32}"/>
                  </a:ext>
                </a:extLst>
              </p:cNvPr>
              <p:cNvSpPr txBox="1"/>
              <p:nvPr/>
            </p:nvSpPr>
            <p:spPr>
              <a:xfrm rot="9778320">
                <a:off x="4760398" y="465328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CC0099"/>
                    </a:solidFill>
                    <a:latin typeface="VNI-Avo" pitchFamily="2" charset="0"/>
                  </a:rP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B9C3E2-5F3B-9A61-BD6E-73BF32717BEA}"/>
                  </a:ext>
                </a:extLst>
              </p:cNvPr>
              <p:cNvSpPr txBox="1"/>
              <p:nvPr/>
            </p:nvSpPr>
            <p:spPr>
              <a:xfrm rot="7060975">
                <a:off x="5529051" y="3782580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o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DD6C8D-84C3-251C-A228-76F948B54620}"/>
                  </a:ext>
                </a:extLst>
              </p:cNvPr>
              <p:cNvSpPr txBox="1"/>
              <p:nvPr/>
            </p:nvSpPr>
            <p:spPr>
              <a:xfrm rot="3377238">
                <a:off x="5504198" y="268946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F0"/>
                    </a:solidFill>
                    <a:latin typeface="VNI-Avo" pitchFamily="2" charset="0"/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1CD8F-6D46-EBD7-B78D-71EA116E9D8A}"/>
                  </a:ext>
                </a:extLst>
              </p:cNvPr>
              <p:cNvSpPr txBox="1"/>
              <p:nvPr/>
            </p:nvSpPr>
            <p:spPr>
              <a:xfrm rot="19986972">
                <a:off x="3595659" y="192346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VNI-Avo" pitchFamily="2" charset="0"/>
                  </a:rPr>
                  <a:t>4</a:t>
                </a:r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78DBE9D-7CBF-44FA-B40D-ED03E3EECEE5}"/>
              </a:ext>
            </a:extLst>
          </p:cNvPr>
          <p:cNvSpPr/>
          <p:nvPr/>
        </p:nvSpPr>
        <p:spPr>
          <a:xfrm>
            <a:off x="5638800" y="3352800"/>
            <a:ext cx="762000" cy="762000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glow>
              <a:srgbClr val="0000FF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" prst="angle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CB1C03FD-5116-155D-51E9-D022961B249D}"/>
              </a:ext>
            </a:extLst>
          </p:cNvPr>
          <p:cNvSpPr/>
          <p:nvPr/>
        </p:nvSpPr>
        <p:spPr>
          <a:xfrm>
            <a:off x="3514410" y="3267855"/>
            <a:ext cx="637374" cy="762000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0D5B2-3CA1-72BC-AB86-678AF401B861}"/>
              </a:ext>
            </a:extLst>
          </p:cNvPr>
          <p:cNvSpPr/>
          <p:nvPr/>
        </p:nvSpPr>
        <p:spPr>
          <a:xfrm>
            <a:off x="1775520" y="836712"/>
            <a:ext cx="2088232" cy="1512168"/>
          </a:xfrm>
          <a:prstGeom prst="rect">
            <a:avLst/>
          </a:prstGeom>
          <a:gradFill>
            <a:gsLst>
              <a:gs pos="0">
                <a:schemeClr val="tx2">
                  <a:shade val="30000"/>
                  <a:satMod val="115000"/>
                  <a:alpha val="69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328208-4E8F-9C64-5ACF-7753080E3186}"/>
              </a:ext>
            </a:extLst>
          </p:cNvPr>
          <p:cNvSpPr/>
          <p:nvPr/>
        </p:nvSpPr>
        <p:spPr>
          <a:xfrm>
            <a:off x="1776317" y="1124745"/>
            <a:ext cx="20567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Meï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hoûi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Baùc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só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caùi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gì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F35AD1-E854-AC94-2333-7CE88740750E}"/>
              </a:ext>
            </a:extLst>
          </p:cNvPr>
          <p:cNvSpPr/>
          <p:nvPr/>
        </p:nvSpPr>
        <p:spPr>
          <a:xfrm>
            <a:off x="1594565" y="137176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Kết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quả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vòng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quay</a:t>
            </a:r>
          </a:p>
        </p:txBody>
      </p:sp>
    </p:spTree>
    <p:extLst>
      <p:ext uri="{BB962C8B-B14F-4D97-AF65-F5344CB8AC3E}">
        <p14:creationId xmlns:p14="http://schemas.microsoft.com/office/powerpoint/2010/main" val="6443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12000" decel="8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7400000">
                                      <p:cBhvr>
                                        <p:cTn id="1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repeatCount="2000" fill="remove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1" grpId="0" animBg="1"/>
      <p:bldP spid="76" grpId="0"/>
      <p:bldP spid="76" grpId="1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AD2F-346D-1010-52EA-12FE4B219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AC428878-0FD4-D778-5713-9522CD4D5C9A}"/>
              </a:ext>
            </a:extLst>
          </p:cNvPr>
          <p:cNvSpPr/>
          <p:nvPr/>
        </p:nvSpPr>
        <p:spPr>
          <a:xfrm>
            <a:off x="2351584" y="620688"/>
            <a:ext cx="925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10A48F-6F2A-AC5D-6D30-259A893BD39D}"/>
              </a:ext>
            </a:extLst>
          </p:cNvPr>
          <p:cNvGrpSpPr/>
          <p:nvPr/>
        </p:nvGrpSpPr>
        <p:grpSpPr>
          <a:xfrm rot="1379305">
            <a:off x="4038601" y="1752353"/>
            <a:ext cx="3978086" cy="3974938"/>
            <a:chOff x="2361264" y="1523763"/>
            <a:chExt cx="3978086" cy="3974938"/>
          </a:xfrm>
        </p:grpSpPr>
        <p:sp>
          <p:nvSpPr>
            <p:cNvPr id="24" name="Pie 23">
              <a:extLst>
                <a:ext uri="{FF2B5EF4-FFF2-40B4-BE49-F238E27FC236}">
                  <a16:creationId xmlns:a16="http://schemas.microsoft.com/office/drawing/2014/main" id="{5E7AA29A-3A67-DE76-7C64-F707B4B76200}"/>
                </a:ext>
              </a:extLst>
            </p:cNvPr>
            <p:cNvSpPr/>
            <p:nvPr/>
          </p:nvSpPr>
          <p:spPr>
            <a:xfrm rot="18944634">
              <a:off x="2376950" y="1523763"/>
              <a:ext cx="3962400" cy="3962400"/>
            </a:xfrm>
            <a:prstGeom prst="pie">
              <a:avLst>
                <a:gd name="adj1" fmla="val 21541590"/>
                <a:gd name="adj2" fmla="val 2693402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5" name="Pie 24">
              <a:extLst>
                <a:ext uri="{FF2B5EF4-FFF2-40B4-BE49-F238E27FC236}">
                  <a16:creationId xmlns:a16="http://schemas.microsoft.com/office/drawing/2014/main" id="{D21A5F31-4A79-CB88-A495-EC18B4C3070C}"/>
                </a:ext>
              </a:extLst>
            </p:cNvPr>
            <p:cNvSpPr/>
            <p:nvPr/>
          </p:nvSpPr>
          <p:spPr>
            <a:xfrm rot="16200000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6" name="Pie 25">
              <a:extLst>
                <a:ext uri="{FF2B5EF4-FFF2-40B4-BE49-F238E27FC236}">
                  <a16:creationId xmlns:a16="http://schemas.microsoft.com/office/drawing/2014/main" id="{9B17C276-FE02-385C-9FD3-74DEB2D4A784}"/>
                </a:ext>
              </a:extLst>
            </p:cNvPr>
            <p:cNvSpPr/>
            <p:nvPr/>
          </p:nvSpPr>
          <p:spPr>
            <a:xfrm rot="5400000">
              <a:off x="2376948" y="153630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7" name="Pie 26">
              <a:extLst>
                <a:ext uri="{FF2B5EF4-FFF2-40B4-BE49-F238E27FC236}">
                  <a16:creationId xmlns:a16="http://schemas.microsoft.com/office/drawing/2014/main" id="{28D72A87-4C72-57CC-35B5-34D6E6CDAA55}"/>
                </a:ext>
              </a:extLst>
            </p:cNvPr>
            <p:cNvSpPr/>
            <p:nvPr/>
          </p:nvSpPr>
          <p:spPr>
            <a:xfrm rot="8084284">
              <a:off x="2362227" y="1523971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B112D1B1-BBBA-F059-C143-413717CBB6A6}"/>
                </a:ext>
              </a:extLst>
            </p:cNvPr>
            <p:cNvSpPr/>
            <p:nvPr/>
          </p:nvSpPr>
          <p:spPr>
            <a:xfrm rot="10800000">
              <a:off x="2361264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D3542C53-B6FA-B3AD-2851-E058568D0CD3}"/>
                </a:ext>
              </a:extLst>
            </p:cNvPr>
            <p:cNvSpPr/>
            <p:nvPr/>
          </p:nvSpPr>
          <p:spPr>
            <a:xfrm rot="2689940">
              <a:off x="2362199" y="1524010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0" name="Pie 29">
              <a:extLst>
                <a:ext uri="{FF2B5EF4-FFF2-40B4-BE49-F238E27FC236}">
                  <a16:creationId xmlns:a16="http://schemas.microsoft.com/office/drawing/2014/main" id="{86DEB937-DAE5-EB6F-551B-B197A4CD5F99}"/>
                </a:ext>
              </a:extLst>
            </p:cNvPr>
            <p:cNvSpPr/>
            <p:nvPr/>
          </p:nvSpPr>
          <p:spPr>
            <a:xfrm>
              <a:off x="2361264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31" name="Pie 30">
              <a:extLst>
                <a:ext uri="{FF2B5EF4-FFF2-40B4-BE49-F238E27FC236}">
                  <a16:creationId xmlns:a16="http://schemas.microsoft.com/office/drawing/2014/main" id="{D6E41CF4-33F1-82A0-F3C5-2268E6B2527D}"/>
                </a:ext>
              </a:extLst>
            </p:cNvPr>
            <p:cNvSpPr/>
            <p:nvPr/>
          </p:nvSpPr>
          <p:spPr>
            <a:xfrm rot="13496590">
              <a:off x="2362201" y="1523999"/>
              <a:ext cx="3962400" cy="3962400"/>
            </a:xfrm>
            <a:prstGeom prst="pie">
              <a:avLst>
                <a:gd name="adj1" fmla="val 0"/>
                <a:gd name="adj2" fmla="val 269340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A012FC-B58A-FE99-10BD-D1D0AA02946F}"/>
                </a:ext>
              </a:extLst>
            </p:cNvPr>
            <p:cNvGrpSpPr/>
            <p:nvPr/>
          </p:nvGrpSpPr>
          <p:grpSpPr>
            <a:xfrm>
              <a:off x="2362200" y="1524000"/>
              <a:ext cx="3962400" cy="3962400"/>
              <a:chOff x="2362200" y="1524000"/>
              <a:chExt cx="3962400" cy="39624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7BDCE83-FF8C-761C-1460-F8012692B107}"/>
                  </a:ext>
                </a:extLst>
              </p:cNvPr>
              <p:cNvSpPr/>
              <p:nvPr/>
            </p:nvSpPr>
            <p:spPr>
              <a:xfrm>
                <a:off x="2362200" y="1524000"/>
                <a:ext cx="3962400" cy="396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Palatino Linotype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C5BBAD9-C55A-FC30-807D-96444381AC1E}"/>
                  </a:ext>
                </a:extLst>
              </p:cNvPr>
              <p:cNvCxnSpPr>
                <a:stCxn id="4" idx="0"/>
                <a:endCxn id="4" idx="4"/>
              </p:cNvCxnSpPr>
              <p:nvPr/>
            </p:nvCxnSpPr>
            <p:spPr>
              <a:xfrm>
                <a:off x="4343400" y="1524000"/>
                <a:ext cx="0" cy="396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F0296DD-1DE5-70DC-432E-B8E10AB90B4E}"/>
                  </a:ext>
                </a:extLst>
              </p:cNvPr>
              <p:cNvCxnSpPr>
                <a:stCxn id="4" idx="1"/>
                <a:endCxn id="4" idx="5"/>
              </p:cNvCxnSpPr>
              <p:nvPr/>
            </p:nvCxnSpPr>
            <p:spPr>
              <a:xfrm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5663B7F-DB75-EC7A-B1CF-2D4CEDD1C72D}"/>
                  </a:ext>
                </a:extLst>
              </p:cNvPr>
              <p:cNvCxnSpPr>
                <a:stCxn id="4" idx="7"/>
                <a:endCxn id="4" idx="3"/>
              </p:cNvCxnSpPr>
              <p:nvPr/>
            </p:nvCxnSpPr>
            <p:spPr>
              <a:xfrm flipH="1">
                <a:off x="2942480" y="2104280"/>
                <a:ext cx="2801840" cy="28018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A47DCFF-A4F8-FE3A-C290-34B5C2259BB1}"/>
                  </a:ext>
                </a:extLst>
              </p:cNvPr>
              <p:cNvCxnSpPr>
                <a:stCxn id="4" idx="2"/>
                <a:endCxn id="4" idx="6"/>
              </p:cNvCxnSpPr>
              <p:nvPr/>
            </p:nvCxnSpPr>
            <p:spPr>
              <a:xfrm>
                <a:off x="2362200" y="3505200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961B19-380B-A0AD-2718-B6E05C041A41}"/>
                  </a:ext>
                </a:extLst>
              </p:cNvPr>
              <p:cNvSpPr txBox="1"/>
              <p:nvPr/>
            </p:nvSpPr>
            <p:spPr>
              <a:xfrm rot="1729703">
                <a:off x="4775556" y="185127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C000"/>
                    </a:solidFill>
                    <a:latin typeface="VNI-Avo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BB953D-A1FC-5B5E-6253-9AC1C3FE9761}"/>
                  </a:ext>
                </a:extLst>
              </p:cNvPr>
              <p:cNvSpPr txBox="1"/>
              <p:nvPr/>
            </p:nvSpPr>
            <p:spPr>
              <a:xfrm rot="12426336">
                <a:off x="3539485" y="4644509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ô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81BF63-DACD-6CC7-F6FD-65CC865F12A2}"/>
                  </a:ext>
                </a:extLst>
              </p:cNvPr>
              <p:cNvSpPr txBox="1"/>
              <p:nvPr/>
            </p:nvSpPr>
            <p:spPr>
              <a:xfrm rot="17838681">
                <a:off x="2726717" y="2689471"/>
                <a:ext cx="431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prstClr val="white"/>
                    </a:solidFill>
                    <a:latin typeface="VNI-Avo" pitchFamily="2" charset="0"/>
                  </a:rPr>
                  <a:t>oâ</a:t>
                </a:r>
                <a:endParaRPr lang="en-US" sz="2800" b="1" dirty="0">
                  <a:solidFill>
                    <a:prstClr val="white"/>
                  </a:solidFill>
                  <a:latin typeface="VNI-Avo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FC8170-AC45-C75C-A846-04520DAF468C}"/>
                  </a:ext>
                </a:extLst>
              </p:cNvPr>
              <p:cNvSpPr txBox="1"/>
              <p:nvPr/>
            </p:nvSpPr>
            <p:spPr>
              <a:xfrm rot="14739681">
                <a:off x="2731152" y="3844758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50"/>
                    </a:solidFill>
                    <a:latin typeface="VNI-Avo" pitchFamily="2" charset="0"/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8203EC-EB21-2C38-B60C-731C216D2B21}"/>
                  </a:ext>
                </a:extLst>
              </p:cNvPr>
              <p:cNvSpPr txBox="1"/>
              <p:nvPr/>
            </p:nvSpPr>
            <p:spPr>
              <a:xfrm rot="9778320">
                <a:off x="4760398" y="465328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CC0099"/>
                    </a:solidFill>
                    <a:latin typeface="VNI-Avo" pitchFamily="2" charset="0"/>
                  </a:rP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7157C3-55C2-41C7-E813-A19A576F8B3C}"/>
                  </a:ext>
                </a:extLst>
              </p:cNvPr>
              <p:cNvSpPr txBox="1"/>
              <p:nvPr/>
            </p:nvSpPr>
            <p:spPr>
              <a:xfrm rot="7060975">
                <a:off x="5529051" y="3782580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VNI-Avo" pitchFamily="2" charset="0"/>
                  </a:rPr>
                  <a:t>o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EE4475-8FB7-8A11-9942-738FBBE67AD6}"/>
                  </a:ext>
                </a:extLst>
              </p:cNvPr>
              <p:cNvSpPr txBox="1"/>
              <p:nvPr/>
            </p:nvSpPr>
            <p:spPr>
              <a:xfrm rot="3377238">
                <a:off x="5504198" y="2689469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00B0F0"/>
                    </a:solidFill>
                    <a:latin typeface="VNI-Avo" pitchFamily="2" charset="0"/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B0E0F-8527-041E-EF5A-3322C65FED6F}"/>
                  </a:ext>
                </a:extLst>
              </p:cNvPr>
              <p:cNvSpPr txBox="1"/>
              <p:nvPr/>
            </p:nvSpPr>
            <p:spPr>
              <a:xfrm rot="19986972">
                <a:off x="3595659" y="1923461"/>
                <a:ext cx="388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VNI-Avo" pitchFamily="2" charset="0"/>
                  </a:rPr>
                  <a:t>4</a:t>
                </a:r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928EF74-0B03-744A-8C17-38F51C640BC0}"/>
              </a:ext>
            </a:extLst>
          </p:cNvPr>
          <p:cNvSpPr/>
          <p:nvPr/>
        </p:nvSpPr>
        <p:spPr>
          <a:xfrm>
            <a:off x="5638800" y="3352800"/>
            <a:ext cx="762000" cy="762000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glow>
              <a:srgbClr val="0000FF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" prst="angle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A94BC29D-B1F4-AE04-46F7-86D4DD892906}"/>
              </a:ext>
            </a:extLst>
          </p:cNvPr>
          <p:cNvSpPr/>
          <p:nvPr/>
        </p:nvSpPr>
        <p:spPr>
          <a:xfrm>
            <a:off x="3514410" y="3267855"/>
            <a:ext cx="637374" cy="762000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F6108F-6F71-7E58-C7DA-7CE3C7A0139E}"/>
              </a:ext>
            </a:extLst>
          </p:cNvPr>
          <p:cNvSpPr/>
          <p:nvPr/>
        </p:nvSpPr>
        <p:spPr>
          <a:xfrm>
            <a:off x="1775520" y="836712"/>
            <a:ext cx="2088232" cy="1512168"/>
          </a:xfrm>
          <a:prstGeom prst="rect">
            <a:avLst/>
          </a:prstGeom>
          <a:gradFill>
            <a:gsLst>
              <a:gs pos="0">
                <a:schemeClr val="tx2">
                  <a:shade val="30000"/>
                  <a:satMod val="115000"/>
                  <a:alpha val="69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75AE103-9E86-45D2-889A-677D0A6AF70E}"/>
              </a:ext>
            </a:extLst>
          </p:cNvPr>
          <p:cNvSpPr/>
          <p:nvPr/>
        </p:nvSpPr>
        <p:spPr>
          <a:xfrm>
            <a:off x="1776317" y="1124745"/>
            <a:ext cx="20567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Baùc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só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traû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meï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ñieàu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gì</a:t>
            </a:r>
            <a:r>
              <a:rPr lang="en-US" sz="2400" b="1" dirty="0">
                <a:ln w="6600">
                  <a:solidFill>
                    <a:srgbClr val="ACCBF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DD79CE0-7972-90D1-6C89-E1E1D082FBD9}"/>
              </a:ext>
            </a:extLst>
          </p:cNvPr>
          <p:cNvSpPr/>
          <p:nvPr/>
        </p:nvSpPr>
        <p:spPr>
          <a:xfrm>
            <a:off x="1594565" y="137176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Kết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quả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</a:t>
            </a:r>
            <a:r>
              <a:rPr lang="en-US" sz="32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vòng</a:t>
            </a:r>
            <a:r>
              <a:rPr lang="en-US" sz="32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ACCBF9">
                    <a:lumMod val="75000"/>
                  </a:srgbClr>
                </a:solidFill>
                <a:effectLst>
                  <a:outerShdw dist="38100" dir="2700000" algn="tl" rotWithShape="0">
                    <a:srgbClr val="297FD5"/>
                  </a:outerShdw>
                </a:effectLst>
                <a:latin typeface="Palatino Linotype"/>
              </a:rPr>
              <a:t> quay</a:t>
            </a:r>
          </a:p>
        </p:txBody>
      </p:sp>
    </p:spTree>
    <p:extLst>
      <p:ext uri="{BB962C8B-B14F-4D97-AF65-F5344CB8AC3E}">
        <p14:creationId xmlns:p14="http://schemas.microsoft.com/office/powerpoint/2010/main" val="36509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12000" decel="8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4100000">
                                      <p:cBhvr>
                                        <p:cTn id="1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ac vong quay - chu 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repeatCount="2000" fill="remove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1" grpId="0" animBg="1"/>
      <p:bldP spid="76" grpId="0"/>
      <p:bldP spid="76" grpId="1"/>
      <p:bldP spid="7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130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Palatino Linotype</vt:lpstr>
      <vt:lpstr>Times New Roman</vt:lpstr>
      <vt:lpstr>VNI-Avo</vt:lpstr>
      <vt:lpstr>VNI-Kun</vt:lpstr>
      <vt:lpstr>Wingdings</vt:lpstr>
      <vt:lpstr>Office Theme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C3HS</cp:lastModifiedBy>
  <cp:revision>11</cp:revision>
  <dcterms:created xsi:type="dcterms:W3CDTF">2025-11-21T13:28:38Z</dcterms:created>
  <dcterms:modified xsi:type="dcterms:W3CDTF">2026-03-17T01:17:35Z</dcterms:modified>
</cp:coreProperties>
</file>