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55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140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53</cp:revision>
  <dcterms:created xsi:type="dcterms:W3CDTF">2018-10-09T01:27:08Z</dcterms:created>
  <dcterms:modified xsi:type="dcterms:W3CDTF">2022-11-11T08:48:58Z</dcterms:modified>
</cp:coreProperties>
</file>