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6" r:id="rId4"/>
    <p:sldId id="277" r:id="rId5"/>
    <p:sldId id="278" r:id="rId6"/>
    <p:sldId id="275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246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50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278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61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96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09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61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14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78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9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44DAB-2D61-415C-8800-C04EBDE23D1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19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44DAB-2D61-415C-8800-C04EBDE23D19}" type="datetimeFigureOut">
              <a:rPr lang="en-US" smtClean="0"/>
              <a:t>1/10/2026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2689-097C-4AB1-BE84-15489369F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05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510"/>
            <a:ext cx="6248400" cy="708025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UBND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PHƯỜNG PHÚC LỢI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 HOA SỮA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81200"/>
            <a:ext cx="8077200" cy="1066800"/>
          </a:xfrm>
        </p:spPr>
        <p:txBody>
          <a:bodyPr>
            <a:noAutofit/>
          </a:bodyPr>
          <a:lstStyle/>
          <a:p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895600"/>
            <a:ext cx="6019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: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D2(24-36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6028565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2026</a:t>
            </a:r>
            <a:endParaRPr lang="en-US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Welcome\Downloads\logo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068199"/>
            <a:ext cx="1043172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55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685800" y="933"/>
            <a:ext cx="27302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1 : </a:t>
            </a:r>
            <a:r>
              <a:rPr lang="en-US" sz="4000" dirty="0" err="1" smtClean="0">
                <a:solidFill>
                  <a:schemeClr val="bg1"/>
                </a:solidFill>
              </a:rPr>
              <a:t>Ổn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định</a:t>
            </a:r>
            <a:r>
              <a:rPr lang="en-US" sz="4000" dirty="0" smtClean="0">
                <a:solidFill>
                  <a:schemeClr val="bg1"/>
                </a:solidFill>
              </a:rPr>
              <a:t> :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668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6" y="0"/>
            <a:ext cx="9144000" cy="7072470"/>
          </a:xfrm>
        </p:spPr>
      </p:pic>
      <p:sp>
        <p:nvSpPr>
          <p:cNvPr id="5" name="TextBox 4"/>
          <p:cNvSpPr txBox="1"/>
          <p:nvPr/>
        </p:nvSpPr>
        <p:spPr>
          <a:xfrm flipH="1">
            <a:off x="1676400" y="476806"/>
            <a:ext cx="4038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2.Phương </a:t>
            </a:r>
            <a:r>
              <a:rPr lang="en-US" sz="4000" dirty="0" err="1" smtClean="0">
                <a:solidFill>
                  <a:srgbClr val="FF0000"/>
                </a:solidFill>
              </a:rPr>
              <a:t>pháp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629399" cy="49529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69349" y="5922689"/>
            <a:ext cx="18053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</a:rPr>
              <a:t>Xe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máy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6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" y="-2370"/>
            <a:ext cx="9144000" cy="68580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609600"/>
            <a:ext cx="7620000" cy="5562600"/>
          </a:xfrm>
          <a:prstGeom prst="rect">
            <a:avLst/>
          </a:prstGeom>
        </p:spPr>
      </p:pic>
      <p:sp>
        <p:nvSpPr>
          <p:cNvPr id="17" name="Left Arrow 16"/>
          <p:cNvSpPr/>
          <p:nvPr/>
        </p:nvSpPr>
        <p:spPr>
          <a:xfrm rot="1528361">
            <a:off x="6804981" y="1187765"/>
            <a:ext cx="948681" cy="527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213331" y="1441995"/>
            <a:ext cx="1465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Gương</a:t>
            </a:r>
            <a:r>
              <a:rPr lang="en-US" sz="2400" dirty="0" smtClean="0"/>
              <a:t> </a:t>
            </a:r>
            <a:r>
              <a:rPr lang="en-US" sz="2400" dirty="0" err="1" smtClean="0"/>
              <a:t>xe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9" name="Right Arrow 18"/>
          <p:cNvSpPr/>
          <p:nvPr/>
        </p:nvSpPr>
        <p:spPr>
          <a:xfrm rot="1800002">
            <a:off x="2502248" y="1268103"/>
            <a:ext cx="1143000" cy="593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1569719" y="585243"/>
            <a:ext cx="1366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Tay</a:t>
            </a:r>
            <a:r>
              <a:rPr lang="en-US" sz="2400" dirty="0" smtClean="0"/>
              <a:t> </a:t>
            </a:r>
            <a:r>
              <a:rPr lang="en-US" sz="2400" dirty="0" err="1" smtClean="0"/>
              <a:t>lái</a:t>
            </a:r>
            <a:r>
              <a:rPr lang="en-US" sz="2400" dirty="0" smtClean="0"/>
              <a:t> </a:t>
            </a:r>
            <a:r>
              <a:rPr lang="en-US" sz="2400" dirty="0" err="1" smtClean="0"/>
              <a:t>xe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1" name="Down Arrow 20"/>
          <p:cNvSpPr/>
          <p:nvPr/>
        </p:nvSpPr>
        <p:spPr>
          <a:xfrm>
            <a:off x="2597179" y="1981200"/>
            <a:ext cx="45719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120062" y="1421377"/>
            <a:ext cx="1045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Yên</a:t>
            </a:r>
            <a:r>
              <a:rPr lang="en-US" sz="2400" dirty="0" smtClean="0"/>
              <a:t> </a:t>
            </a:r>
            <a:r>
              <a:rPr lang="en-US" sz="2400" dirty="0" err="1" smtClean="0"/>
              <a:t>xe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3" name="Right Arrow 22"/>
          <p:cNvSpPr/>
          <p:nvPr/>
        </p:nvSpPr>
        <p:spPr>
          <a:xfrm rot="20225963">
            <a:off x="3276600" y="5715000"/>
            <a:ext cx="1334138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52600" y="6094723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Chân</a:t>
            </a:r>
            <a:r>
              <a:rPr lang="en-US" sz="2400" dirty="0" smtClean="0"/>
              <a:t> </a:t>
            </a:r>
            <a:r>
              <a:rPr lang="en-US" sz="2400" dirty="0" err="1" smtClean="0"/>
              <a:t>trống</a:t>
            </a:r>
            <a:r>
              <a:rPr lang="en-US" sz="2400" dirty="0" smtClean="0"/>
              <a:t> </a:t>
            </a:r>
            <a:r>
              <a:rPr lang="en-US" sz="2400" dirty="0" err="1" smtClean="0"/>
              <a:t>xe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5" name="Down Arrow 24"/>
          <p:cNvSpPr/>
          <p:nvPr/>
        </p:nvSpPr>
        <p:spPr>
          <a:xfrm>
            <a:off x="7680804" y="2989889"/>
            <a:ext cx="76200" cy="1145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319493" y="2517028"/>
            <a:ext cx="1359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Bánh</a:t>
            </a:r>
            <a:r>
              <a:rPr lang="en-US" sz="2400" dirty="0" smtClean="0"/>
              <a:t> </a:t>
            </a:r>
            <a:r>
              <a:rPr lang="en-US" sz="2400" dirty="0" err="1" smtClean="0"/>
              <a:t>xe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7" name="Down Arrow 26"/>
          <p:cNvSpPr/>
          <p:nvPr/>
        </p:nvSpPr>
        <p:spPr>
          <a:xfrm>
            <a:off x="5630956" y="710157"/>
            <a:ext cx="76200" cy="7318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075725" y="248492"/>
            <a:ext cx="1262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Đèn</a:t>
            </a:r>
            <a:r>
              <a:rPr lang="en-US" sz="2400" dirty="0" smtClean="0"/>
              <a:t> </a:t>
            </a:r>
            <a:r>
              <a:rPr lang="en-US" sz="2400" dirty="0" err="1" smtClean="0"/>
              <a:t>xe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4786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  <p:bldP spid="2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-15240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57400" y="274638"/>
            <a:ext cx="4232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kiểu</a:t>
            </a:r>
            <a:r>
              <a:rPr lang="en-US" sz="3600" dirty="0" smtClean="0"/>
              <a:t> </a:t>
            </a:r>
            <a:r>
              <a:rPr lang="en-US" sz="3600" dirty="0" err="1" smtClean="0"/>
              <a:t>xe</a:t>
            </a:r>
            <a:r>
              <a:rPr lang="en-US" sz="3600" dirty="0" smtClean="0"/>
              <a:t> </a:t>
            </a:r>
            <a:r>
              <a:rPr lang="en-US" sz="3600" dirty="0" err="1" smtClean="0"/>
              <a:t>máy</a:t>
            </a:r>
            <a:r>
              <a:rPr lang="en-US" sz="3600" dirty="0" smtClean="0"/>
              <a:t> </a:t>
            </a:r>
            <a:r>
              <a:rPr lang="en-US" sz="3600" dirty="0" err="1" smtClean="0"/>
              <a:t>khác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846138"/>
            <a:ext cx="2952750" cy="2533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50" y="970406"/>
            <a:ext cx="4327550" cy="24301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32" y="3379788"/>
            <a:ext cx="4052524" cy="24048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658" y="3714822"/>
            <a:ext cx="2852763" cy="26765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12963"/>
            <a:ext cx="3768242" cy="270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580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9144000" cy="6202363"/>
          </a:xfrm>
        </p:spPr>
      </p:pic>
      <p:sp>
        <p:nvSpPr>
          <p:cNvPr id="5" name="TextBox 4"/>
          <p:cNvSpPr txBox="1"/>
          <p:nvPr/>
        </p:nvSpPr>
        <p:spPr>
          <a:xfrm>
            <a:off x="2743200" y="1793876"/>
            <a:ext cx="2294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3. </a:t>
            </a:r>
            <a:r>
              <a:rPr lang="en-US" sz="3600" dirty="0" err="1" smtClean="0">
                <a:solidFill>
                  <a:srgbClr val="FF0000"/>
                </a:solidFill>
              </a:rPr>
              <a:t>Kết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</a:rPr>
              <a:t>thúc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57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194</TotalTime>
  <Words>67</Words>
  <Application>Microsoft Office PowerPoint</Application>
  <PresentationFormat>On-screen Show (4:3)</PresentationFormat>
  <Paragraphs>17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UBND PHƯỜNG PHÚC LỢI TRƯỜNG MẦM NON  HOA SỮA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minhtuan6990@gmail.com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QUẬN LONG BIÊN TRƯỜNG MẦM NON TUỔI HOA</dc:title>
  <dc:creator>TRAN MINH TUAN</dc:creator>
  <cp:lastModifiedBy>sefrg</cp:lastModifiedBy>
  <cp:revision>22</cp:revision>
  <dcterms:created xsi:type="dcterms:W3CDTF">2022-04-23T14:54:05Z</dcterms:created>
  <dcterms:modified xsi:type="dcterms:W3CDTF">2026-01-10T02:23:01Z</dcterms:modified>
</cp:coreProperties>
</file>