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74" r:id="rId3"/>
    <p:sldId id="305" r:id="rId4"/>
    <p:sldId id="286" r:id="rId5"/>
    <p:sldId id="292" r:id="rId6"/>
    <p:sldId id="315" r:id="rId7"/>
    <p:sldId id="283" r:id="rId8"/>
    <p:sldId id="306" r:id="rId9"/>
    <p:sldId id="322" r:id="rId10"/>
    <p:sldId id="318" r:id="rId11"/>
    <p:sldId id="320" r:id="rId12"/>
    <p:sldId id="319" r:id="rId13"/>
    <p:sldId id="312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1" autoAdjust="0"/>
    <p:restoredTop sz="94660"/>
  </p:normalViewPr>
  <p:slideViewPr>
    <p:cSldViewPr>
      <p:cViewPr varScale="1">
        <p:scale>
          <a:sx n="80" d="100"/>
          <a:sy n="80" d="100"/>
        </p:scale>
        <p:origin x="258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68FED-2F6A-4597-8E9E-42B9B80AAA2A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897C-0FC5-4048-860D-44A106ECD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260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68FED-2F6A-4597-8E9E-42B9B80AAA2A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897C-0FC5-4048-860D-44A106ECD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474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68FED-2F6A-4597-8E9E-42B9B80AAA2A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897C-0FC5-4048-860D-44A106ECD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9155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1910" y="2514601"/>
            <a:ext cx="668654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1910" y="4777380"/>
            <a:ext cx="668654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E7B8-4587-4EFD-94D8-CA4C0E5F0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1"/>
            <a:ext cx="1308489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4529541"/>
            <a:ext cx="584825" cy="365125"/>
          </a:xfrm>
        </p:spPr>
        <p:txBody>
          <a:bodyPr/>
          <a:lstStyle/>
          <a:p>
            <a:fld id="{2895C63F-3CB1-44AB-B409-1AC8186B4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7911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694" y="624110"/>
            <a:ext cx="6683765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1909" y="2133600"/>
            <a:ext cx="668655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E7B8-4587-4EFD-94D8-CA4C0E5F0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5C63F-3CB1-44AB-B409-1AC8186B4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7042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2058750"/>
            <a:ext cx="668654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3530129"/>
            <a:ext cx="668654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E7B8-4587-4EFD-94D8-CA4C0E5F0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1781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244140"/>
            <a:ext cx="584825" cy="365125"/>
          </a:xfrm>
        </p:spPr>
        <p:txBody>
          <a:bodyPr/>
          <a:lstStyle/>
          <a:p>
            <a:fld id="{2895C63F-3CB1-44AB-B409-1AC8186B4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5685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1909" y="2133600"/>
            <a:ext cx="3235398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3060" y="2126222"/>
            <a:ext cx="3235398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E7B8-4587-4EFD-94D8-CA4C0E5F0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787783"/>
            <a:ext cx="584825" cy="365125"/>
          </a:xfrm>
        </p:spPr>
        <p:txBody>
          <a:bodyPr/>
          <a:lstStyle/>
          <a:p>
            <a:fld id="{2895C63F-3CB1-44AB-B409-1AC8186B4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4479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4530" y="1972703"/>
            <a:ext cx="299454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1909" y="2548966"/>
            <a:ext cx="3257170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29972" y="1969475"/>
            <a:ext cx="29992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5218" y="2545738"/>
            <a:ext cx="3254006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E7B8-4587-4EFD-94D8-CA4C0E5F0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787783"/>
            <a:ext cx="584825" cy="365125"/>
          </a:xfrm>
        </p:spPr>
        <p:txBody>
          <a:bodyPr/>
          <a:lstStyle/>
          <a:p>
            <a:fld id="{2895C63F-3CB1-44AB-B409-1AC8186B4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6548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E7B8-4587-4EFD-94D8-CA4C0E5F0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5C63F-3CB1-44AB-B409-1AC8186B4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989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E7B8-4587-4EFD-94D8-CA4C0E5F0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5C63F-3CB1-44AB-B409-1AC8186B4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3537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46088"/>
            <a:ext cx="26288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259" y="446089"/>
            <a:ext cx="38862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1598613"/>
            <a:ext cx="26288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E7B8-4587-4EFD-94D8-CA4C0E5F0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5C63F-3CB1-44AB-B409-1AC8186B4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04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68FED-2F6A-4597-8E9E-42B9B80AAA2A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897C-0FC5-4048-860D-44A106ECD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2923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800600"/>
            <a:ext cx="668655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1909" y="634965"/>
            <a:ext cx="668655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367338"/>
            <a:ext cx="668655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E7B8-4587-4EFD-94D8-CA4C0E5F0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491172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983088"/>
            <a:ext cx="584825" cy="365125"/>
          </a:xfrm>
        </p:spPr>
        <p:txBody>
          <a:bodyPr/>
          <a:lstStyle/>
          <a:p>
            <a:fld id="{2895C63F-3CB1-44AB-B409-1AC8186B4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7182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609600"/>
            <a:ext cx="668654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4354046"/>
            <a:ext cx="668654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E7B8-4587-4EFD-94D8-CA4C0E5F0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1781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244140"/>
            <a:ext cx="584825" cy="365125"/>
          </a:xfrm>
        </p:spPr>
        <p:txBody>
          <a:bodyPr/>
          <a:lstStyle/>
          <a:p>
            <a:fld id="{2895C63F-3CB1-44AB-B409-1AC8186B4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3055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7462" y="609600"/>
            <a:ext cx="6295445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56259" y="3505200"/>
            <a:ext cx="5652416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4354046"/>
            <a:ext cx="668654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E7B8-4587-4EFD-94D8-CA4C0E5F0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31781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244140"/>
            <a:ext cx="584825" cy="365125"/>
          </a:xfrm>
        </p:spPr>
        <p:txBody>
          <a:bodyPr/>
          <a:lstStyle/>
          <a:p>
            <a:fld id="{2895C63F-3CB1-44AB-B409-1AC8186B45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850739" y="648005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6139" y="290530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547524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2438401"/>
            <a:ext cx="668655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181600"/>
            <a:ext cx="668655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E7B8-4587-4EFD-94D8-CA4C0E5F0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491172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983088"/>
            <a:ext cx="584825" cy="365125"/>
          </a:xfrm>
        </p:spPr>
        <p:txBody>
          <a:bodyPr/>
          <a:lstStyle/>
          <a:p>
            <a:fld id="{2895C63F-3CB1-44AB-B409-1AC8186B4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5143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137462" y="609600"/>
            <a:ext cx="6295445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4343400"/>
            <a:ext cx="668655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181600"/>
            <a:ext cx="668655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E7B8-4587-4EFD-94D8-CA4C0E5F0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491172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983088"/>
            <a:ext cx="584825" cy="365125"/>
          </a:xfrm>
        </p:spPr>
        <p:txBody>
          <a:bodyPr/>
          <a:lstStyle/>
          <a:p>
            <a:fld id="{2895C63F-3CB1-44AB-B409-1AC8186B45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850739" y="648005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36139" y="290530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392766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627407"/>
            <a:ext cx="668654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4343400"/>
            <a:ext cx="668655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181600"/>
            <a:ext cx="668655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E7B8-4587-4EFD-94D8-CA4C0E5F0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491172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983088"/>
            <a:ext cx="584825" cy="365125"/>
          </a:xfrm>
        </p:spPr>
        <p:txBody>
          <a:bodyPr/>
          <a:lstStyle/>
          <a:p>
            <a:fld id="{2895C63F-3CB1-44AB-B409-1AC8186B4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5597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E7B8-4587-4EFD-94D8-CA4C0E5F0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5C63F-3CB1-44AB-B409-1AC8186B4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2446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1109" y="627406"/>
            <a:ext cx="16557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1909" y="627406"/>
            <a:ext cx="485775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E7B8-4587-4EFD-94D8-CA4C0E5F0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5C63F-3CB1-44AB-B409-1AC8186B4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820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68FED-2F6A-4597-8E9E-42B9B80AAA2A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897C-0FC5-4048-860D-44A106ECD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92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68FED-2F6A-4597-8E9E-42B9B80AAA2A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897C-0FC5-4048-860D-44A106ECD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136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68FED-2F6A-4597-8E9E-42B9B80AAA2A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897C-0FC5-4048-860D-44A106ECD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671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68FED-2F6A-4597-8E9E-42B9B80AAA2A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897C-0FC5-4048-860D-44A106ECD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539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68FED-2F6A-4597-8E9E-42B9B80AAA2A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897C-0FC5-4048-860D-44A106ECD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016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68FED-2F6A-4597-8E9E-42B9B80AAA2A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897C-0FC5-4048-860D-44A106ECD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794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68FED-2F6A-4597-8E9E-42B9B80AAA2A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897C-0FC5-4048-860D-44A106ECD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973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768FED-2F6A-4597-8E9E-42B9B80AAA2A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20897C-0FC5-4048-860D-44A106ECD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78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138637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0416" y="-786"/>
            <a:ext cx="1767506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4694" y="624110"/>
            <a:ext cx="6683765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09" y="2133600"/>
            <a:ext cx="668655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1210" y="6130437"/>
            <a:ext cx="859712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00E7B8-4587-4EFD-94D8-CA4C0E5F0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1910" y="6135809"/>
            <a:ext cx="571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398860" y="787783"/>
            <a:ext cx="584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2895C63F-3CB1-44AB-B409-1AC8186B4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405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5294" y="0"/>
            <a:ext cx="12173964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8000" y="914400"/>
            <a:ext cx="5257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vi-VN" sz="2000" b="1" dirty="0"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30676" y="2362200"/>
            <a:ext cx="61722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LĨNH VỰC : PHÁT TRIỂN NHẬN THỨC</a:t>
            </a:r>
          </a:p>
        </p:txBody>
      </p:sp>
      <p:sp>
        <p:nvSpPr>
          <p:cNvPr id="7" name="Rectangle 6"/>
          <p:cNvSpPr/>
          <p:nvPr/>
        </p:nvSpPr>
        <p:spPr>
          <a:xfrm>
            <a:off x="3011676" y="3048000"/>
            <a:ext cx="5791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 err="1" smtClean="0">
                <a:solidFill>
                  <a:srgbClr val="FF0000"/>
                </a:solidFill>
              </a:rPr>
              <a:t>Đề</a:t>
            </a:r>
            <a:r>
              <a:rPr lang="en-US" sz="3000" b="1" dirty="0" smtClean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Tài</a:t>
            </a:r>
            <a:r>
              <a:rPr lang="en-US" sz="3000" b="1" dirty="0">
                <a:solidFill>
                  <a:srgbClr val="FF0000"/>
                </a:solidFill>
              </a:rPr>
              <a:t>: </a:t>
            </a:r>
            <a:r>
              <a:rPr lang="en-US" sz="3000" b="1" dirty="0" smtClean="0">
                <a:solidFill>
                  <a:srgbClr val="FF0000"/>
                </a:solidFill>
              </a:rPr>
              <a:t>NBPB CON </a:t>
            </a:r>
            <a:r>
              <a:rPr lang="en-US" sz="3000" b="1" dirty="0">
                <a:solidFill>
                  <a:srgbClr val="FF0000"/>
                </a:solidFill>
              </a:rPr>
              <a:t>CÁ, CON TÔM</a:t>
            </a:r>
          </a:p>
          <a:p>
            <a:pPr algn="ctr"/>
            <a:r>
              <a:rPr lang="en-US" sz="3000" b="1" dirty="0" err="1" smtClean="0">
                <a:solidFill>
                  <a:srgbClr val="FF0000"/>
                </a:solidFill>
              </a:rPr>
              <a:t>Lớp:</a:t>
            </a:r>
            <a:r>
              <a:rPr lang="en-US" sz="3000" b="1" dirty="0" err="1">
                <a:solidFill>
                  <a:srgbClr val="FF0000"/>
                </a:solidFill>
              </a:rPr>
              <a:t>N</a:t>
            </a:r>
            <a:r>
              <a:rPr lang="en-US" sz="3000" b="1" dirty="0" err="1" smtClean="0">
                <a:solidFill>
                  <a:srgbClr val="FF0000"/>
                </a:solidFill>
              </a:rPr>
              <a:t>hà</a:t>
            </a:r>
            <a:r>
              <a:rPr lang="en-US" sz="3000" b="1" dirty="0" smtClean="0">
                <a:solidFill>
                  <a:srgbClr val="FF0000"/>
                </a:solidFill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</a:rPr>
              <a:t>trẻ</a:t>
            </a:r>
            <a:r>
              <a:rPr lang="en-US" sz="3000" b="1" dirty="0" smtClean="0">
                <a:solidFill>
                  <a:srgbClr val="FF0000"/>
                </a:solidFill>
              </a:rPr>
              <a:t> D2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86200" y="1066800"/>
            <a:ext cx="41623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UBND PHƯỜNG PHÚC LỢI 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TRƯỜNG MẦM NON HOA SỮA 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536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C067FB-93C3-B00F-F66C-183861D3A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884" y="191743"/>
            <a:ext cx="7846232" cy="6474513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3AFB91F-9312-7419-CF82-A356E3612C6F}"/>
              </a:ext>
            </a:extLst>
          </p:cNvPr>
          <p:cNvCxnSpPr>
            <a:cxnSpLocks/>
          </p:cNvCxnSpPr>
          <p:nvPr/>
        </p:nvCxnSpPr>
        <p:spPr>
          <a:xfrm>
            <a:off x="2438400" y="191743"/>
            <a:ext cx="609600" cy="87505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C2E33C0-4390-2B95-C7DD-F7D2EC97D585}"/>
              </a:ext>
            </a:extLst>
          </p:cNvPr>
          <p:cNvCxnSpPr/>
          <p:nvPr/>
        </p:nvCxnSpPr>
        <p:spPr>
          <a:xfrm>
            <a:off x="381000" y="4267200"/>
            <a:ext cx="12192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D899A76-2EAD-C012-221F-77CF60789E11}"/>
              </a:ext>
            </a:extLst>
          </p:cNvPr>
          <p:cNvCxnSpPr>
            <a:cxnSpLocks/>
          </p:cNvCxnSpPr>
          <p:nvPr/>
        </p:nvCxnSpPr>
        <p:spPr>
          <a:xfrm flipH="1" flipV="1">
            <a:off x="3351248" y="3428998"/>
            <a:ext cx="1220752" cy="7691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B414C39D-7AF5-1857-0075-C88DB4A80ED9}"/>
              </a:ext>
            </a:extLst>
          </p:cNvPr>
          <p:cNvSpPr/>
          <p:nvPr/>
        </p:nvSpPr>
        <p:spPr>
          <a:xfrm rot="2183085">
            <a:off x="5183263" y="2794418"/>
            <a:ext cx="2363405" cy="7786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A19207F-DF1D-A0DF-9813-11CC5FBAE3B3}"/>
              </a:ext>
            </a:extLst>
          </p:cNvPr>
          <p:cNvCxnSpPr/>
          <p:nvPr/>
        </p:nvCxnSpPr>
        <p:spPr>
          <a:xfrm flipV="1">
            <a:off x="228600" y="838200"/>
            <a:ext cx="1143000" cy="2286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EF75D9C9-DE84-F799-D4AF-903B257930EA}"/>
              </a:ext>
            </a:extLst>
          </p:cNvPr>
          <p:cNvSpPr/>
          <p:nvPr/>
        </p:nvSpPr>
        <p:spPr>
          <a:xfrm>
            <a:off x="7315200" y="3428998"/>
            <a:ext cx="1447800" cy="160020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161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3" grpId="0" animBg="1"/>
      <p:bldP spid="2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B7D541-335E-FC34-7137-7CFECC77C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188695"/>
            <a:ext cx="8229600" cy="648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7915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CF39C53-DACF-453C-BEC6-F6720951CA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12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17EA34-91F6-41DC-B4B9-7DF35C56F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80AF186-0374-4AD2-AC8B-8481C995D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0"/>
            <a:ext cx="8229600" cy="1143000"/>
          </a:xfrm>
        </p:spPr>
        <p:txBody>
          <a:bodyPr>
            <a:normAutofit/>
          </a:bodyPr>
          <a:lstStyle/>
          <a:p>
            <a:r>
              <a:rPr lang="vi-VN" sz="6800" b="1" dirty="0">
                <a:solidFill>
                  <a:srgbClr val="FF0000"/>
                </a:solidFill>
              </a:rPr>
              <a:t>QUAN SÁT CON CÁ</a:t>
            </a:r>
            <a:endParaRPr lang="en-US" sz="6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5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3162"/>
            <a:ext cx="1072574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67" b="89956" l="10000" r="271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227012"/>
            <a:ext cx="9296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82" y="-22701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15" y="-22701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0659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43000" y="236640"/>
            <a:ext cx="7543800" cy="6384727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513115" y="2832784"/>
            <a:ext cx="576943" cy="7692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175657" y="3166212"/>
            <a:ext cx="489858" cy="6724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948542" y="2617918"/>
            <a:ext cx="478972" cy="149497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3445329" y="278623"/>
            <a:ext cx="2939144" cy="233929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948542" y="4329701"/>
            <a:ext cx="1200948" cy="13516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067737" y="4395692"/>
            <a:ext cx="1592834" cy="199059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5840183" y="4149188"/>
            <a:ext cx="963387" cy="141341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801586" y="1448270"/>
            <a:ext cx="2266151" cy="191713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6966859" y="1122363"/>
            <a:ext cx="2090057" cy="474140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78211" t="16526" b="17776"/>
          <a:stretch/>
        </p:blipFill>
        <p:spPr>
          <a:xfrm>
            <a:off x="7075716" y="1311048"/>
            <a:ext cx="1643743" cy="419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7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8" grpId="0" animBg="1"/>
      <p:bldP spid="1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3162"/>
            <a:ext cx="1072574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67" b="89956" l="10000" r="271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227012"/>
            <a:ext cx="9296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82" y="-22701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22701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4803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48200" y="0"/>
            <a:ext cx="4495800" cy="3352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648200" cy="3352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52800"/>
            <a:ext cx="4648200" cy="3505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200" y="3352800"/>
            <a:ext cx="44958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275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BA572A6-D6E7-4196-AF7D-147DEE186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3C52F1-BE84-4EB7-8459-D3D0FA8238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524000"/>
            <a:ext cx="8413209" cy="155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13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A8DB255-6569-4250-18E6-BD9B05FA9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537" y="381000"/>
            <a:ext cx="6626926" cy="54685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2D2D18-9DFC-4060-0829-76C1955ADB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5173">
            <a:off x="493422" y="323351"/>
            <a:ext cx="8157155" cy="56697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2F97E5-FDF6-01E7-321C-44D583EF99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925" l="0" r="97290">
                        <a14:foregroundMark x1="27096" y1="10264" x2="14987" y2="2166"/>
                        <a14:foregroundMark x1="14987" y1="2166" x2="13548" y2="94"/>
                        <a14:foregroundMark x1="1270" y1="16761" x2="20406" y2="22787"/>
                        <a14:foregroundMark x1="20406" y1="22787" x2="19080" y2="27470"/>
                        <a14:foregroundMark x1="3469" y1="9040" x2="0" y2="3484"/>
                        <a14:foregroundMark x1="7113" y1="14878" x2="5354" y2="12060"/>
                        <a14:foregroundMark x1="26672" y1="11582" x2="26672" y2="11582"/>
                        <a14:foregroundMark x1="56054" y1="17420" x2="59949" y2="24388"/>
                        <a14:foregroundMark x1="59949" y1="24388" x2="54784" y2="20621"/>
                        <a14:foregroundMark x1="63061" y1="26994" x2="62913" y2="27495"/>
                        <a14:foregroundMark x1="62913" y1="27495" x2="63299" y2="29812"/>
                        <a14:foregroundMark x1="44623" y1="33804" x2="57008" y2="35996"/>
                        <a14:foregroundMark x1="79247" y1="45081" x2="82981" y2="47458"/>
                        <a14:foregroundMark x1="87053" y1="52490" x2="87553" y2="53107"/>
                        <a14:foregroundMark x1="82981" y1="47458" x2="84900" y2="49829"/>
                        <a14:foregroundMark x1="87553" y1="53107" x2="87920" y2="53149"/>
                        <a14:foregroundMark x1="93288" y1="51600" x2="88146" y2="38230"/>
                        <a14:foregroundMark x1="88146" y1="38230" x2="77731" y2="25047"/>
                        <a14:foregroundMark x1="77731" y1="25047" x2="61473" y2="19492"/>
                        <a14:foregroundMark x1="61473" y1="19492" x2="61473" y2="19492"/>
                        <a14:foregroundMark x1="63929" y1="22034" x2="66554" y2="33145"/>
                        <a14:foregroundMark x1="66554" y1="33145" x2="66215" y2="25047"/>
                        <a14:foregroundMark x1="66215" y1="25047" x2="66215" y2="25047"/>
                        <a14:foregroundMark x1="67316" y1="24859" x2="85182" y2="38512"/>
                        <a14:foregroundMark x1="85182" y1="38512" x2="66808" y2="25612"/>
                        <a14:foregroundMark x1="66808" y1="25612" x2="65199" y2="25047"/>
                        <a14:foregroundMark x1="78493" y1="30132" x2="79594" y2="39454"/>
                        <a14:foregroundMark x1="79594" y1="39454" x2="87299" y2="45951"/>
                        <a14:foregroundMark x1="87299" y1="45951" x2="76461" y2="31073"/>
                        <a14:foregroundMark x1="76461" y1="31073" x2="76461" y2="31073"/>
                        <a14:foregroundMark x1="64606" y1="31262" x2="65199" y2="31544"/>
                        <a14:foregroundMark x1="64352" y1="31262" x2="64776" y2="31073"/>
                        <a14:foregroundMark x1="65792" y1="29473" x2="62489" y2="36158"/>
                        <a14:foregroundMark x1="62489" y1="36158" x2="62066" y2="30603"/>
                        <a14:foregroundMark x1="65030" y1="32203" x2="63825" y2="37029"/>
                        <a14:foregroundMark x1="74767" y1="30132" x2="76884" y2="34746"/>
                        <a14:foregroundMark x1="88061" y1="42373" x2="87807" y2="50847"/>
                        <a14:foregroundMark x1="87807" y1="50847" x2="88061" y2="50094"/>
                        <a14:foregroundMark x1="90404" y1="43990" x2="89670" y2="50000"/>
                        <a14:foregroundMark x1="89670" y1="50000" x2="91042" y2="44113"/>
                        <a14:foregroundMark x1="63506" y1="20904" x2="63506" y2="22034"/>
                        <a14:foregroundMark x1="68332" y1="22505" x2="67655" y2="23164"/>
                        <a14:foregroundMark x1="77900" y1="34275" x2="77307" y2="35217"/>
                        <a14:foregroundMark x1="68078" y1="22976" x2="67909" y2="23164"/>
                        <a14:foregroundMark x1="89585" y1="47740" x2="86903" y2="51511"/>
                        <a14:foregroundMark x1="86523" y1="51192" x2="90288" y2="43644"/>
                        <a14:foregroundMark x1="90408" y1="44003" x2="88823" y2="48023"/>
                        <a14:foregroundMark x1="88823" y1="48023" x2="89162" y2="48211"/>
                        <a14:backgroundMark x1="62066" y1="18079" x2="62161" y2="18546"/>
                        <a14:backgroundMark x1="61484" y1="39112" x2="59526" y2="42090"/>
                        <a14:backgroundMark x1="59526" y1="42090" x2="59187" y2="41996"/>
                        <a14:backgroundMark x1="1948" y1="43597" x2="2286" y2="45386"/>
                        <a14:backgroundMark x1="1101" y1="45386" x2="1693" y2="46328"/>
                        <a14:backgroundMark x1="33531" y1="31073" x2="45823" y2="36571"/>
                        <a14:backgroundMark x1="52188" y1="37378" x2="54683" y2="37040"/>
                        <a14:backgroundMark x1="22693" y1="26177" x2="30229" y2="26648"/>
                        <a14:backgroundMark x1="30229" y1="26648" x2="33531" y2="28719"/>
                        <a14:backgroundMark x1="24979" y1="26648" x2="19221" y2="33333"/>
                        <a14:backgroundMark x1="19221" y1="33333" x2="25318" y2="28908"/>
                        <a14:backgroundMark x1="25318" y1="28908" x2="27942" y2="31073"/>
                        <a14:backgroundMark x1="18967" y1="35028" x2="2794" y2="44256"/>
                        <a14:backgroundMark x1="2794" y1="44256" x2="17612" y2="58286"/>
                        <a14:backgroundMark x1="17612" y1="58286" x2="28196" y2="62241"/>
                        <a14:backgroundMark x1="28196" y1="62241" x2="24217" y2="45009"/>
                        <a14:backgroundMark x1="24217" y1="45009" x2="34039" y2="41525"/>
                        <a14:backgroundMark x1="34039" y1="41525" x2="24809" y2="43691"/>
                        <a14:backgroundMark x1="24809" y1="43691" x2="17104" y2="32957"/>
                        <a14:backgroundMark x1="17104" y1="32957" x2="4403" y2="40301"/>
                        <a14:backgroundMark x1="21931" y1="37759" x2="18544" y2="40301"/>
                        <a14:backgroundMark x1="11685" y1="40584" x2="9653" y2="48117"/>
                        <a14:backgroundMark x1="9653" y1="48117" x2="12701" y2="42373"/>
                        <a14:backgroundMark x1="55505" y1="37185" x2="44454" y2="37476"/>
                        <a14:backgroundMark x1="44454" y1="37476" x2="41660" y2="35499"/>
                        <a14:backgroundMark x1="67847" y1="22850" x2="68048" y2="24070"/>
                        <a14:backgroundMark x1="67062" y1="18079" x2="67435" y2="20349"/>
                        <a14:backgroundMark x1="86152" y1="43005" x2="86599" y2="43098"/>
                        <a14:backgroundMark x1="78529" y1="51925" x2="70364" y2="51601"/>
                        <a14:backgroundMark x1="84606" y1="52166" x2="82496" y2="52083"/>
                        <a14:backgroundMark x1="70364" y1="51601" x2="66300" y2="43126"/>
                        <a14:backgroundMark x1="65733" y1="36986" x2="65624" y2="35808"/>
                        <a14:backgroundMark x1="66300" y1="43126" x2="66007" y2="39959"/>
                        <a14:backgroundMark x1="50381" y1="38983" x2="56478" y2="39454"/>
                        <a14:backgroundMark x1="55631" y1="37288" x2="60980" y2="37680"/>
                        <a14:backgroundMark x1="26080" y1="14878" x2="10669" y2="11676"/>
                        <a14:backgroundMark x1="10669" y1="11676" x2="9229" y2="13277"/>
                        <a14:backgroundMark x1="9399" y1="12335" x2="2032" y2="9699"/>
                        <a14:backgroundMark x1="2032" y1="9699" x2="0" y2="7721"/>
                        <a14:backgroundMark x1="65792" y1="18362" x2="65541" y2="19701"/>
                        <a14:backgroundMark x1="61050" y1="38041" x2="70195" y2="39454"/>
                        <a14:backgroundMark x1="70195" y1="39454" x2="86452" y2="53107"/>
                        <a14:backgroundMark x1="80610" y1="50094" x2="80779" y2="58004"/>
                        <a14:backgroundMark x1="80779" y1="58004" x2="81710" y2="50188"/>
                        <a14:backgroundMark x1="81710" y1="50188" x2="79086" y2="58851"/>
                        <a14:backgroundMark x1="79086" y1="58851" x2="78916" y2="58851"/>
                        <a14:backgroundMark x1="73751" y1="47552" x2="72735" y2="50094"/>
                        <a14:backgroundMark x1="97290" y1="52825" x2="89585" y2="53107"/>
                        <a14:backgroundMark x1="89585" y1="53107" x2="85182" y2="61959"/>
                        <a14:backgroundMark x1="85182" y1="61959" x2="90517" y2="71751"/>
                        <a14:backgroundMark x1="90517" y1="71751" x2="97968" y2="71751"/>
                        <a14:backgroundMark x1="97968" y1="71751" x2="98645" y2="57250"/>
                        <a14:backgroundMark x1="98645" y1="57250" x2="96020" y2="51695"/>
                        <a14:backgroundMark x1="93480" y1="54896" x2="93988" y2="62335"/>
                        <a14:backgroundMark x1="93988" y1="62335" x2="87130" y2="61959"/>
                        <a14:backgroundMark x1="87130" y1="61959" x2="94242" y2="64972"/>
                        <a14:backgroundMark x1="94242" y1="64972" x2="93395" y2="55838"/>
                        <a14:backgroundMark x1="93395" y1="55838" x2="99238" y2="64407"/>
                        <a14:backgroundMark x1="99238" y1="64407" x2="92210" y2="64124"/>
                        <a14:backgroundMark x1="92210" y1="64124" x2="96528" y2="71281"/>
                        <a14:backgroundMark x1="96528" y1="71281" x2="96359" y2="57439"/>
                        <a14:backgroundMark x1="96359" y1="57439" x2="97460" y2="62335"/>
                        <a14:backgroundMark x1="3980" y1="38512" x2="3387" y2="39642"/>
                        <a14:backgroundMark x1="7113" y1="44539" x2="1016" y2="37853"/>
                        <a14:backgroundMark x1="1016" y1="37853" x2="2286" y2="40113"/>
                        <a14:backgroundMark x1="3810" y1="40301" x2="3810" y2="41525"/>
                        <a14:backgroundMark x1="5673" y1="45009" x2="4996" y2="45669"/>
                        <a14:backgroundMark x1="3810" y1="41055" x2="3133" y2="41714"/>
                        <a14:backgroundMark x1="2710" y1="41525" x2="2710" y2="41996"/>
                        <a14:backgroundMark x1="96020" y1="66290" x2="96190" y2="66949"/>
                        <a14:backgroundMark x1="96020" y1="70433" x2="95766" y2="67232"/>
                        <a14:backgroundMark x1="96867" y1="65348" x2="96190" y2="66478"/>
                        <a14:backgroundMark x1="96444" y1="68079" x2="96020" y2="69303"/>
                        <a14:backgroundMark x1="95766" y1="67608" x2="96444" y2="68362"/>
                        <a14:backgroundMark x1="84759" y1="54426" x2="85182" y2="54237"/>
                        <a14:backgroundMark x1="91025" y1="41243" x2="91871" y2="43785"/>
                        <a14:backgroundMark x1="21931" y1="28531" x2="17697" y2="35687"/>
                        <a14:backgroundMark x1="17697" y1="35687" x2="17697" y2="35687"/>
                        <a14:backgroundMark x1="19644" y1="28249" x2="19221" y2="24576"/>
                        <a14:backgroundMark x1="19644" y1="28060" x2="12786" y2="33616"/>
                        <a14:backgroundMark x1="12786" y1="33616" x2="18882" y2="30320"/>
                        <a14:backgroundMark x1="18882" y1="30320" x2="18798" y2="29944"/>
                        <a14:backgroundMark x1="18967" y1="31544" x2="17697" y2="31544"/>
                        <a14:backgroundMark x1="17528" y1="33427" x2="17528" y2="32015"/>
                        <a14:backgroundMark x1="17528" y1="32486" x2="16935" y2="35217"/>
                        <a14:backgroundMark x1="18798" y1="32015" x2="16935" y2="308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2001" y="191743"/>
            <a:ext cx="7200000" cy="64745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859DCE-F43A-B7A9-3BA8-9DC2504D7E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43315">
            <a:off x="2386229" y="1422751"/>
            <a:ext cx="5889246" cy="452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401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4DD192-303C-1506-4B6E-84BC2F3D7C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174" y="383487"/>
            <a:ext cx="7199026" cy="6474513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1D31178-BF9A-474C-DF0C-745C530BB8AC}"/>
              </a:ext>
            </a:extLst>
          </p:cNvPr>
          <p:cNvSpPr/>
          <p:nvPr/>
        </p:nvSpPr>
        <p:spPr>
          <a:xfrm>
            <a:off x="878174" y="57474"/>
            <a:ext cx="4722526" cy="6400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CD0CB8A-9E31-1635-9067-10AB4313DFCE}"/>
              </a:ext>
            </a:extLst>
          </p:cNvPr>
          <p:cNvSpPr/>
          <p:nvPr/>
        </p:nvSpPr>
        <p:spPr>
          <a:xfrm>
            <a:off x="5410200" y="1524000"/>
            <a:ext cx="2057400" cy="2819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094B0B0-4501-3945-3FC0-95B0FD5C315A}"/>
              </a:ext>
            </a:extLst>
          </p:cNvPr>
          <p:cNvSpPr/>
          <p:nvPr/>
        </p:nvSpPr>
        <p:spPr>
          <a:xfrm>
            <a:off x="7020393" y="3717237"/>
            <a:ext cx="1245433" cy="15621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99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1" grpId="0" animBg="1"/>
      <p:bldP spid="11" grpId="1" animBg="1"/>
      <p:bldP spid="12" grpId="0" animBg="1"/>
      <p:bldP spid="12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1029</TotalTime>
  <Words>32</Words>
  <Application>Microsoft Office PowerPoint</Application>
  <PresentationFormat>On-screen Show (4:3)</PresentationFormat>
  <Paragraphs>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Century Gothic</vt:lpstr>
      <vt:lpstr>Times New Roman</vt:lpstr>
      <vt:lpstr>Wingdings 3</vt:lpstr>
      <vt:lpstr>Office Theme</vt:lpstr>
      <vt:lpstr>Wisp</vt:lpstr>
      <vt:lpstr>PowerPoint Presentation</vt:lpstr>
      <vt:lpstr>QUAN SÁT CON CÁ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sefrg</cp:lastModifiedBy>
  <cp:revision>86</cp:revision>
  <dcterms:created xsi:type="dcterms:W3CDTF">2023-02-26T22:16:48Z</dcterms:created>
  <dcterms:modified xsi:type="dcterms:W3CDTF">2026-02-02T04:58:22Z</dcterms:modified>
</cp:coreProperties>
</file>