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246" y="4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387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540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485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903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707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631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501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14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8560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9514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038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2711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9299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8261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295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724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887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841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065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260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7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763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267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323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1066800"/>
            <a:ext cx="8686800" cy="7924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UBND PHƯỜNG PHÚC LỢI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TRƯỜNG MẦM NON HOA SỮA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       </a:t>
            </a:r>
            <a:br>
              <a:rPr lang="en-US" sz="4000" dirty="0" smtClean="0"/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endParaRPr lang="en-US" sz="4000" dirty="0">
              <a:solidFill>
                <a:srgbClr val="006600"/>
              </a:solidFill>
            </a:endParaRPr>
          </a:p>
        </p:txBody>
      </p:sp>
      <p:pic>
        <p:nvPicPr>
          <p:cNvPr id="6" name="Picture 2" descr="C:\Users\Welcome\Downloads\logo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99858"/>
            <a:ext cx="914400" cy="10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42455" y="2286000"/>
            <a:ext cx="9525000" cy="61722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</a:rPr>
              <a:t>     GIÁO ÁN PHÁT </a:t>
            </a:r>
            <a:r>
              <a:rPr lang="en-US" sz="3600" b="1" dirty="0" smtClean="0">
                <a:solidFill>
                  <a:srgbClr val="0000FF"/>
                </a:solidFill>
              </a:rPr>
              <a:t>TRIỂN NHẬN THỨC </a:t>
            </a:r>
            <a:endParaRPr lang="en-US" sz="54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290" y="2895600"/>
            <a:ext cx="891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</a:rPr>
              <a:t>            </a:t>
            </a:r>
            <a:r>
              <a:rPr lang="en-US" sz="3200" b="1" dirty="0" err="1">
                <a:solidFill>
                  <a:srgbClr val="FF0000"/>
                </a:solidFill>
              </a:rPr>
              <a:t>Đề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tài</a:t>
            </a:r>
            <a:r>
              <a:rPr lang="en-US" sz="3200" b="1" dirty="0" smtClean="0">
                <a:solidFill>
                  <a:srgbClr val="FF0000"/>
                </a:solidFill>
              </a:rPr>
              <a:t>: NBTN </a:t>
            </a:r>
            <a:r>
              <a:rPr lang="en-US" sz="3200" b="1" dirty="0" err="1" smtClean="0">
                <a:solidFill>
                  <a:srgbClr val="FF0000"/>
                </a:solidFill>
              </a:rPr>
              <a:t>Củ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cà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rốt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/>
            </a:r>
            <a:br>
              <a:rPr lang="en-US" sz="3200" b="1" dirty="0">
                <a:solidFill>
                  <a:srgbClr val="FF0000"/>
                </a:solidFill>
              </a:rPr>
            </a:br>
            <a:r>
              <a:rPr lang="en-US" sz="3200" b="1" dirty="0">
                <a:solidFill>
                  <a:srgbClr val="FF0000"/>
                </a:solidFill>
              </a:rPr>
              <a:t>                 </a:t>
            </a:r>
            <a:r>
              <a:rPr lang="en-US" sz="3200" b="1" dirty="0" err="1">
                <a:solidFill>
                  <a:srgbClr val="FF0000"/>
                </a:solidFill>
              </a:rPr>
              <a:t>Lứa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tuổi</a:t>
            </a:r>
            <a:r>
              <a:rPr lang="en-US" sz="3200" b="1" dirty="0">
                <a:solidFill>
                  <a:srgbClr val="FF0000"/>
                </a:solidFill>
              </a:rPr>
              <a:t> : </a:t>
            </a:r>
            <a:r>
              <a:rPr lang="en-US" sz="3200" b="1" dirty="0" err="1">
                <a:solidFill>
                  <a:srgbClr val="FF0000"/>
                </a:solidFill>
              </a:rPr>
              <a:t>Nhà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trẻ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D2 </a:t>
            </a:r>
            <a:r>
              <a:rPr lang="en-US" sz="3200" b="1" dirty="0">
                <a:solidFill>
                  <a:srgbClr val="FF0000"/>
                </a:solidFill>
              </a:rPr>
              <a:t>( 24 – 36 </a:t>
            </a:r>
            <a:r>
              <a:rPr lang="en-US" sz="3200" b="1" dirty="0" err="1">
                <a:solidFill>
                  <a:srgbClr val="FF0000"/>
                </a:solidFill>
              </a:rPr>
              <a:t>tháng</a:t>
            </a:r>
            <a:r>
              <a:rPr lang="en-US" sz="3200" dirty="0">
                <a:solidFill>
                  <a:srgbClr val="0070C0"/>
                </a:solidFill>
              </a:rPr>
              <a:t>)</a:t>
            </a:r>
            <a:endParaRPr lang="en-US" sz="3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43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52400"/>
            <a:ext cx="57767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1.Ổn </a:t>
            </a:r>
            <a:r>
              <a:rPr lang="en-US" sz="3200" dirty="0" err="1" smtClean="0">
                <a:solidFill>
                  <a:srgbClr val="FF0000"/>
                </a:solidFill>
              </a:rPr>
              <a:t>định</a:t>
            </a:r>
            <a:r>
              <a:rPr lang="en-US" sz="3200" dirty="0" smtClean="0">
                <a:solidFill>
                  <a:srgbClr val="FF0000"/>
                </a:solidFill>
              </a:rPr>
              <a:t> : </a:t>
            </a:r>
            <a:r>
              <a:rPr lang="en-US" sz="3200" dirty="0" err="1" smtClean="0">
                <a:solidFill>
                  <a:srgbClr val="FF0000"/>
                </a:solidFill>
              </a:rPr>
              <a:t>xem</a:t>
            </a:r>
            <a:r>
              <a:rPr lang="en-US" sz="3200" dirty="0" smtClean="0">
                <a:solidFill>
                  <a:srgbClr val="FF0000"/>
                </a:solidFill>
              </a:rPr>
              <a:t> 1 video </a:t>
            </a:r>
            <a:r>
              <a:rPr lang="en-US" sz="3200" dirty="0" err="1" smtClean="0">
                <a:solidFill>
                  <a:srgbClr val="FF0000"/>
                </a:solidFill>
              </a:rPr>
              <a:t>vui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nhộn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6" name="CÀ RỐT - NS AN THUYÊN - BÀI HÁT THIẾU NHI VIDEO HOẠT HÌNH - 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0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05600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762" y="728374"/>
            <a:ext cx="3800475" cy="6286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24000" y="217557"/>
            <a:ext cx="43891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2. </a:t>
            </a:r>
            <a:r>
              <a:rPr lang="en-US" sz="4000" dirty="0" err="1" smtClean="0"/>
              <a:t>Phương</a:t>
            </a:r>
            <a:r>
              <a:rPr lang="en-US" sz="4000" dirty="0" smtClean="0"/>
              <a:t> </a:t>
            </a:r>
            <a:r>
              <a:rPr lang="en-US" sz="4000" dirty="0" err="1" smtClean="0"/>
              <a:t>pháp</a:t>
            </a:r>
            <a:r>
              <a:rPr lang="en-US" sz="4000" dirty="0" smtClean="0"/>
              <a:t>: </a:t>
            </a:r>
          </a:p>
          <a:p>
            <a:r>
              <a:rPr lang="en-US" sz="4000" dirty="0" smtClean="0"/>
              <a:t>NBTN : </a:t>
            </a:r>
            <a:r>
              <a:rPr lang="en-US" sz="4000" dirty="0" err="1" smtClean="0"/>
              <a:t>Củ</a:t>
            </a:r>
            <a:r>
              <a:rPr lang="en-US" sz="4000" dirty="0" smtClean="0"/>
              <a:t> </a:t>
            </a:r>
            <a:r>
              <a:rPr lang="en-US" sz="4000" dirty="0" err="1" smtClean="0"/>
              <a:t>cà</a:t>
            </a:r>
            <a:r>
              <a:rPr lang="en-US" sz="4000" dirty="0" smtClean="0"/>
              <a:t> </a:t>
            </a:r>
            <a:r>
              <a:rPr lang="en-US" sz="4000" dirty="0" err="1" smtClean="0"/>
              <a:t>rốt</a:t>
            </a:r>
            <a:r>
              <a:rPr lang="en-US" sz="4000" dirty="0" smtClean="0"/>
              <a:t> 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2806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3" y="-39308"/>
            <a:ext cx="9144000" cy="7010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762" y="-64762"/>
            <a:ext cx="3800475" cy="69227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>
            <a:off x="4114800" y="5989996"/>
            <a:ext cx="2773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Củ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cà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rốt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2209800" y="3505200"/>
            <a:ext cx="19050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>
            <a:off x="4267200" y="1417638"/>
            <a:ext cx="1600200" cy="1063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921823" y="1297734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Phần</a:t>
            </a:r>
            <a:r>
              <a:rPr lang="en-US" dirty="0" smtClean="0"/>
              <a:t> </a:t>
            </a:r>
            <a:r>
              <a:rPr lang="en-US" dirty="0" err="1" smtClean="0"/>
              <a:t>thân</a:t>
            </a:r>
            <a:r>
              <a:rPr lang="en-US" dirty="0" smtClean="0"/>
              <a:t> </a:t>
            </a:r>
            <a:r>
              <a:rPr lang="en-US" dirty="0" err="1" smtClean="0"/>
              <a:t>lá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87850" y="3320534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Phần</a:t>
            </a:r>
            <a:r>
              <a:rPr lang="en-US" dirty="0" smtClean="0"/>
              <a:t> </a:t>
            </a:r>
            <a:r>
              <a:rPr lang="en-US" dirty="0" err="1" smtClean="0"/>
              <a:t>củ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Right Arrow 2"/>
          <p:cNvSpPr/>
          <p:nvPr/>
        </p:nvSpPr>
        <p:spPr>
          <a:xfrm>
            <a:off x="2209800" y="2514600"/>
            <a:ext cx="16764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0" y="2514600"/>
            <a:ext cx="1335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Phần</a:t>
            </a:r>
            <a:r>
              <a:rPr lang="en-US" dirty="0" smtClean="0"/>
              <a:t> </a:t>
            </a:r>
            <a:r>
              <a:rPr lang="en-US" dirty="0" err="1" smtClean="0"/>
              <a:t>cuống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68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10" grpId="0"/>
      <p:bldP spid="11" grpId="0"/>
      <p:bldP spid="3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982797" y="553750"/>
            <a:ext cx="51784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Một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loại</a:t>
            </a:r>
            <a:r>
              <a:rPr lang="en-US" sz="3200" dirty="0" smtClean="0"/>
              <a:t> </a:t>
            </a:r>
            <a:r>
              <a:rPr lang="en-US" sz="3200" dirty="0" err="1" smtClean="0"/>
              <a:t>củ</a:t>
            </a:r>
            <a:r>
              <a:rPr lang="en-US" sz="3200" dirty="0" smtClean="0"/>
              <a:t> </a:t>
            </a:r>
            <a:r>
              <a:rPr lang="en-US" sz="3200" dirty="0" err="1" smtClean="0"/>
              <a:t>bé</a:t>
            </a:r>
            <a:r>
              <a:rPr lang="en-US" sz="3200" dirty="0" smtClean="0"/>
              <a:t> </a:t>
            </a:r>
            <a:r>
              <a:rPr lang="en-US" sz="3200" dirty="0" err="1" smtClean="0"/>
              <a:t>thường</a:t>
            </a:r>
            <a:r>
              <a:rPr lang="en-US" sz="3200" dirty="0" smtClean="0"/>
              <a:t> </a:t>
            </a:r>
            <a:r>
              <a:rPr lang="en-US" sz="3200" dirty="0" err="1" smtClean="0"/>
              <a:t>gặp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95400"/>
            <a:ext cx="2205038" cy="4000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035" y="1295400"/>
            <a:ext cx="2593965" cy="5257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264443"/>
            <a:ext cx="2647950" cy="287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5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09"/>
            <a:ext cx="9144000" cy="7010400"/>
          </a:xfrm>
        </p:spPr>
      </p:pic>
      <p:sp>
        <p:nvSpPr>
          <p:cNvPr id="5" name="TextBox 4"/>
          <p:cNvSpPr txBox="1"/>
          <p:nvPr/>
        </p:nvSpPr>
        <p:spPr>
          <a:xfrm>
            <a:off x="3048000" y="1981200"/>
            <a:ext cx="27683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3. </a:t>
            </a:r>
            <a:r>
              <a:rPr lang="en-US" sz="4400" dirty="0" err="1" smtClean="0"/>
              <a:t>Kết</a:t>
            </a:r>
            <a:r>
              <a:rPr lang="en-US" sz="4400" dirty="0" smtClean="0"/>
              <a:t> </a:t>
            </a:r>
            <a:r>
              <a:rPr lang="en-US" sz="4400" dirty="0" err="1" smtClean="0"/>
              <a:t>thúc</a:t>
            </a:r>
            <a:r>
              <a:rPr lang="en-US" sz="4400" dirty="0" smtClean="0"/>
              <a:t>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231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59</Words>
  <Application>Microsoft Office PowerPoint</Application>
  <PresentationFormat>On-screen Show (4:3)</PresentationFormat>
  <Paragraphs>13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1_Office Theme</vt:lpstr>
      <vt:lpstr>2_Office Theme</vt:lpstr>
      <vt:lpstr>UBND PHƯỜNG PHÚC LỢI TRƯỜNG MẦM NON HOA SỮA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 TRƯỜNG MẦM NON HOA SỮA                 </dc:title>
  <dc:creator>Lop D1</dc:creator>
  <cp:lastModifiedBy>sefrg</cp:lastModifiedBy>
  <cp:revision>38</cp:revision>
  <dcterms:created xsi:type="dcterms:W3CDTF">2019-01-10T03:43:25Z</dcterms:created>
  <dcterms:modified xsi:type="dcterms:W3CDTF">2026-01-10T02:06:22Z</dcterms:modified>
</cp:coreProperties>
</file>