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71" r:id="rId10"/>
    <p:sldId id="267" r:id="rId11"/>
    <p:sldId id="268" r:id="rId12"/>
    <p:sldId id="278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4" autoAdjust="0"/>
    <p:restoredTop sz="94660"/>
  </p:normalViewPr>
  <p:slideViewPr>
    <p:cSldViewPr>
      <p:cViewPr varScale="1">
        <p:scale>
          <a:sx n="69" d="100"/>
          <a:sy n="69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16/03/2026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8760" y="0"/>
            <a:ext cx="12313368" cy="6930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4580" y="526095"/>
            <a:ext cx="5751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SỮA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1988840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KPKH: TÌM HIỂU VỀ MỘT SỐ LOẠI PHƯƠNG TIỆN GIAO THÔNG ĐƯỜNG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5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3542">
            <a:off x="3850797" y="2090516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59956" y="3428205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3554" y="3686168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15877"/>
            <a:ext cx="3786182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145016" cy="6429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55777" y="100701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1; GIƠ NHANH DỌC ĐÚNG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 2 : VỀ ĐÚNG NHÀ</a:t>
            </a:r>
          </a:p>
        </p:txBody>
      </p:sp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0" y="-247650"/>
            <a:ext cx="11049000" cy="735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34888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 ĐÃ CHÚ Ý LẮNG NGHE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5157192"/>
            <a:ext cx="61926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</a:rPr>
              <a:t>So sánh: Máy bay hàng không và máy bay trực thăng</a:t>
            </a:r>
          </a:p>
        </p:txBody>
      </p:sp>
    </p:spTree>
    <p:extLst>
      <p:ext uri="{BB962C8B-B14F-4D97-AF65-F5344CB8AC3E}">
        <p14:creationId xmlns:p14="http://schemas.microsoft.com/office/powerpoint/2010/main" val="35974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3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KHINH KHÍ CẦU</a:t>
            </a: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1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Túi</a:t>
            </a:r>
            <a:r>
              <a:rPr lang="en-US" sz="2800" dirty="0"/>
              <a:t> </a:t>
            </a:r>
            <a:r>
              <a:rPr lang="en-US" sz="2800" dirty="0" err="1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16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Lò</a:t>
            </a:r>
            <a:r>
              <a:rPr lang="en-US" sz="2800" dirty="0"/>
              <a:t> </a:t>
            </a:r>
            <a:r>
              <a:rPr lang="vi-VN" sz="2800" dirty="0"/>
              <a:t>đốt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483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TÀU VŨ TRỤ</a:t>
            </a: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812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Đầu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584" y="5934672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Đuô</a:t>
            </a:r>
            <a:r>
              <a:rPr lang="vi-VN" dirty="0"/>
              <a:t>i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275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9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/>
              <a:t>Thân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1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87</Words>
  <Application>Microsoft Office PowerPoint</Application>
  <PresentationFormat>On-screen Show (4:3)</PresentationFormat>
  <Paragraphs>19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C3HS</cp:lastModifiedBy>
  <cp:revision>12</cp:revision>
  <dcterms:created xsi:type="dcterms:W3CDTF">2019-03-12T13:02:14Z</dcterms:created>
  <dcterms:modified xsi:type="dcterms:W3CDTF">2026-03-16T10:01:52Z</dcterms:modified>
</cp:coreProperties>
</file>