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1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47185" y="-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8" y="860425"/>
            <a:ext cx="7081255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74" y="4483100"/>
            <a:ext cx="4407232" cy="1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3943350"/>
            <a:ext cx="2652640" cy="29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281730" y="983387"/>
            <a:ext cx="1124448" cy="1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400" y="2382838"/>
            <a:ext cx="71856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 ĐỒ DÙNG TRONG GIA ĐÌNH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8295" y="1829057"/>
            <a:ext cx="555543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14" y="2055813"/>
            <a:ext cx="99364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3" y="2744788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5" y="860425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7" y="4292600"/>
            <a:ext cx="99238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3268626" y="5117343"/>
            <a:ext cx="3216123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Lê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Hảo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335667" y="714375"/>
            <a:ext cx="42085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</a:t>
            </a: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DÂN </a:t>
            </a:r>
            <a:r>
              <a:rPr kumimoji="0" lang="en-US" altLang="zh-CN" sz="1400" b="1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PHƯỜNG PHÚC LỢI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HOA SỮA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367471" y="4292600"/>
            <a:ext cx="4693437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43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95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Montserrat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C3HS</cp:lastModifiedBy>
  <cp:revision>148</cp:revision>
  <dcterms:created xsi:type="dcterms:W3CDTF">2021-08-26T02:44:32Z</dcterms:created>
  <dcterms:modified xsi:type="dcterms:W3CDTF">2026-03-16T09:57:03Z</dcterms:modified>
</cp:coreProperties>
</file>