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7" r:id="rId3"/>
    <p:sldId id="256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PHƯỜNG </a:t>
            </a:r>
            <a:r>
              <a:rPr lang="en-US" sz="2800" b="1" smtClean="0">
                <a:solidFill>
                  <a:srgbClr val="FF0000"/>
                </a:solidFill>
              </a:rPr>
              <a:t>PHÚC LỢI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800" dirty="0" err="1" smtClean="0">
                <a:solidFill>
                  <a:srgbClr val="006600"/>
                </a:solidFill>
              </a:rPr>
              <a:t>Năm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học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smtClean="0">
                <a:solidFill>
                  <a:srgbClr val="006600"/>
                </a:solidFill>
              </a:rPr>
              <a:t>2025-2026</a:t>
            </a:r>
            <a:endParaRPr lang="en-US" sz="28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19100" y="2895599"/>
            <a:ext cx="925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DH : </a:t>
            </a:r>
            <a:r>
              <a:rPr lang="en-US" sz="2800" b="1" dirty="0" err="1" smtClean="0">
                <a:solidFill>
                  <a:srgbClr val="006600"/>
                </a:solidFill>
              </a:rPr>
              <a:t>Thương</a:t>
            </a:r>
            <a:r>
              <a:rPr lang="en-US" sz="2800" b="1" dirty="0" smtClean="0">
                <a:solidFill>
                  <a:srgbClr val="006600"/>
                </a:solidFill>
              </a:rPr>
              <a:t> con </a:t>
            </a:r>
            <a:r>
              <a:rPr lang="en-US" sz="2800" b="1" dirty="0" err="1" smtClean="0">
                <a:solidFill>
                  <a:srgbClr val="006600"/>
                </a:solidFill>
              </a:rPr>
              <a:t>mèo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 - TC : </a:t>
            </a:r>
            <a:r>
              <a:rPr lang="en-US" sz="2800" b="1" dirty="0" err="1" smtClean="0">
                <a:solidFill>
                  <a:srgbClr val="006600"/>
                </a:solidFill>
              </a:rPr>
              <a:t>Trời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nắng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trời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mưa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D2 </a:t>
            </a:r>
            <a:r>
              <a:rPr lang="en-US" sz="3200" b="1" dirty="0">
                <a:solidFill>
                  <a:srgbClr val="006600"/>
                </a:solidFill>
              </a:rPr>
              <a:t>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38400" y="1307555"/>
            <a:ext cx="2717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1.Ổn </a:t>
            </a:r>
            <a:r>
              <a:rPr lang="en-US" sz="4400" dirty="0" err="1" smtClean="0"/>
              <a:t>định</a:t>
            </a:r>
            <a:r>
              <a:rPr lang="en-US" sz="4400" dirty="0" smtClean="0"/>
              <a:t> :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242192" y="1891049"/>
            <a:ext cx="31101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Đôi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mắt</a:t>
            </a:r>
            <a:r>
              <a:rPr lang="en-US" sz="2800" dirty="0" smtClean="0">
                <a:solidFill>
                  <a:srgbClr val="FF0000"/>
                </a:solidFill>
              </a:rPr>
              <a:t> long </a:t>
            </a:r>
            <a:r>
              <a:rPr lang="en-US" sz="2800" dirty="0" err="1" smtClean="0">
                <a:solidFill>
                  <a:srgbClr val="FF0000"/>
                </a:solidFill>
              </a:rPr>
              <a:t>lanh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Màu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xanh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vắt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Chân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móng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vuốt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Vồ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chuốt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rất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</a:rPr>
              <a:t>gì</a:t>
            </a:r>
            <a:r>
              <a:rPr lang="en-US" sz="2800" dirty="0" smtClean="0">
                <a:solidFill>
                  <a:srgbClr val="FF0000"/>
                </a:solidFill>
              </a:rPr>
              <a:t> ?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65" y="1133245"/>
            <a:ext cx="534673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4917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Lần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1: </a:t>
            </a:r>
            <a:r>
              <a:rPr lang="en-US" sz="3600" dirty="0" err="1" smtClean="0">
                <a:solidFill>
                  <a:srgbClr val="FF0000"/>
                </a:solidFill>
              </a:rPr>
              <a:t>Cô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</a:t>
            </a:r>
            <a:r>
              <a:rPr lang="en-US" sz="3600" dirty="0" err="1" smtClean="0">
                <a:solidFill>
                  <a:srgbClr val="FF0000"/>
                </a:solidFill>
              </a:rPr>
              <a:t>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hợp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cảm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chỉ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bộ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350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2.Phương </a:t>
            </a:r>
            <a:r>
              <a:rPr lang="en-US" sz="4000" dirty="0" err="1" smtClean="0">
                <a:solidFill>
                  <a:srgbClr val="FF0000"/>
                </a:solidFill>
              </a:rPr>
              <a:t>pháp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2400" y="274638"/>
            <a:ext cx="502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Lần</a:t>
            </a:r>
            <a:r>
              <a:rPr lang="en-US" sz="2800" dirty="0">
                <a:solidFill>
                  <a:srgbClr val="0000FF"/>
                </a:solidFill>
              </a:rPr>
              <a:t> 2 :  </a:t>
            </a:r>
            <a:r>
              <a:rPr lang="en-US" sz="2800" dirty="0" err="1">
                <a:solidFill>
                  <a:srgbClr val="0000FF"/>
                </a:solidFill>
              </a:rPr>
              <a:t>Cô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hát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kết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hợp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tác</a:t>
            </a:r>
            <a:r>
              <a:rPr lang="en-US" sz="2800" dirty="0">
                <a:solidFill>
                  <a:srgbClr val="0000FF"/>
                </a:solidFill>
              </a:rPr>
              <a:t> minh </a:t>
            </a:r>
            <a:r>
              <a:rPr lang="en-US" sz="2800" dirty="0" err="1">
                <a:solidFill>
                  <a:srgbClr val="0000FF"/>
                </a:solidFill>
              </a:rPr>
              <a:t>họa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5" name="thuong-con-meo-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2400" y="25137"/>
            <a:ext cx="2684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</a:rPr>
              <a:t>Lần 3: </a:t>
            </a:r>
            <a:r>
              <a:rPr lang="en-US" sz="3600" dirty="0" err="1" smtClean="0">
                <a:solidFill>
                  <a:srgbClr val="0000FF"/>
                </a:solidFill>
              </a:rPr>
              <a:t>Trẻ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hát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3" name="thuong-con-meo-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676400"/>
            <a:ext cx="335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* TC : Ai </a:t>
            </a:r>
            <a:r>
              <a:rPr lang="en-US" sz="3200" dirty="0" err="1" smtClean="0">
                <a:solidFill>
                  <a:srgbClr val="FF0000"/>
                </a:solidFill>
              </a:rPr>
              <a:t>đoán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giỏi</a:t>
            </a:r>
            <a:r>
              <a:rPr lang="en-US" sz="320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1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00400" y="1676400"/>
            <a:ext cx="219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3.Kết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2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99</Words>
  <Application>Microsoft Office PowerPoint</Application>
  <PresentationFormat>On-screen Show (4:3)</PresentationFormat>
  <Paragraphs>19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UBND PHƯỜNG PHÚC LỢI TRƯỜNG MẦM NON HOA SỮA                 Năm học 2025-2026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sefrg</cp:lastModifiedBy>
  <cp:revision>100</cp:revision>
  <dcterms:created xsi:type="dcterms:W3CDTF">2018-10-09T01:27:08Z</dcterms:created>
  <dcterms:modified xsi:type="dcterms:W3CDTF">2026-01-10T02:10:47Z</dcterms:modified>
</cp:coreProperties>
</file>