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0" r:id="rId5"/>
    <p:sldId id="262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8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1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5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UBND PHƯỜNG PHÚC LỢI</a:t>
            </a:r>
            <a:r>
              <a:rPr lang="en-US" sz="2800" b="1" smtClean="0">
                <a:solidFill>
                  <a:srgbClr val="FF0000"/>
                </a:solidFill>
              </a:rPr>
              <a:t/>
            </a:r>
            <a:br>
              <a:rPr lang="en-US" sz="2800" b="1" smtClean="0">
                <a:solidFill>
                  <a:srgbClr val="FF0000"/>
                </a:solidFill>
              </a:rPr>
            </a:br>
            <a:r>
              <a:rPr lang="en-US" sz="2800" smtClean="0">
                <a:solidFill>
                  <a:srgbClr val="FF0000"/>
                </a:solidFill>
              </a:rPr>
              <a:t>TRƯỜNG </a:t>
            </a:r>
            <a:r>
              <a:rPr lang="en-US" sz="2800" dirty="0" smtClean="0">
                <a:solidFill>
                  <a:srgbClr val="FF0000"/>
                </a:solidFill>
              </a:rPr>
              <a:t>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09800"/>
            <a:ext cx="9525000" cy="6248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TRIỂN </a:t>
            </a:r>
            <a:r>
              <a:rPr lang="en-US" sz="3600" b="1" dirty="0" smtClean="0">
                <a:solidFill>
                  <a:srgbClr val="0000FF"/>
                </a:solidFill>
              </a:rPr>
              <a:t>THỂ CHẤT 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" y="2590800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smtClean="0">
                <a:solidFill>
                  <a:prstClr val="black"/>
                </a:solidFill>
              </a:rPr>
              <a:t>     </a:t>
            </a:r>
            <a:r>
              <a:rPr lang="en-US" sz="3200" b="1" dirty="0" err="1" smtClean="0">
                <a:solidFill>
                  <a:srgbClr val="006600"/>
                </a:solidFill>
              </a:rPr>
              <a:t>Đề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 :  - VĐCB : </a:t>
            </a:r>
            <a:r>
              <a:rPr lang="en-US" sz="3200" b="1" dirty="0" err="1" smtClean="0">
                <a:solidFill>
                  <a:srgbClr val="006600"/>
                </a:solidFill>
              </a:rPr>
              <a:t>Bật</a:t>
            </a:r>
            <a:r>
              <a:rPr lang="en-US" sz="3200" b="1" dirty="0" smtClean="0">
                <a:solidFill>
                  <a:srgbClr val="006600"/>
                </a:solidFill>
              </a:rPr>
              <a:t> qua </a:t>
            </a:r>
            <a:r>
              <a:rPr lang="en-US" sz="3200" b="1" dirty="0" err="1" smtClean="0">
                <a:solidFill>
                  <a:srgbClr val="006600"/>
                </a:solidFill>
              </a:rPr>
              <a:t>vạch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kẻ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</a:rPr>
              <a:t>                       - TCVĐ : Chi </a:t>
            </a:r>
            <a:r>
              <a:rPr lang="en-US" sz="3200" b="1" dirty="0" err="1" smtClean="0">
                <a:solidFill>
                  <a:srgbClr val="006600"/>
                </a:solidFill>
              </a:rPr>
              <a:t>chi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chành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chành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3200" b="1" dirty="0" smtClean="0">
                <a:solidFill>
                  <a:srgbClr val="006600"/>
                </a:solidFill>
              </a:rPr>
              <a:t>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</a:rPr>
              <a:t>D2 </a:t>
            </a:r>
            <a:r>
              <a:rPr lang="en-US" sz="3200" b="1" dirty="0">
                <a:solidFill>
                  <a:srgbClr val="006600"/>
                </a:solidFill>
              </a:rPr>
              <a:t>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1đoàn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tàu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DoanTauNhoXiu-V.A-261618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BTPTC: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ConGaTrong-NgocVan-TrungDuc_4bk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057400" y="184418"/>
            <a:ext cx="35478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         </a:t>
            </a:r>
            <a:r>
              <a:rPr lang="en-US" sz="4000" dirty="0" smtClean="0">
                <a:solidFill>
                  <a:srgbClr val="0070C0"/>
                </a:solidFill>
              </a:rPr>
              <a:t>VĐCB : </a:t>
            </a:r>
          </a:p>
          <a:p>
            <a:r>
              <a:rPr lang="en-US" sz="4000" dirty="0" err="1" smtClean="0">
                <a:solidFill>
                  <a:srgbClr val="0070C0"/>
                </a:solidFill>
              </a:rPr>
              <a:t>Bật</a:t>
            </a:r>
            <a:r>
              <a:rPr lang="en-US" sz="4000" dirty="0" smtClean="0">
                <a:solidFill>
                  <a:srgbClr val="0070C0"/>
                </a:solidFill>
              </a:rPr>
              <a:t> qua </a:t>
            </a:r>
            <a:r>
              <a:rPr lang="en-US" sz="4000" dirty="0" err="1" smtClean="0">
                <a:solidFill>
                  <a:srgbClr val="0070C0"/>
                </a:solidFill>
              </a:rPr>
              <a:t>vạch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kẻ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7010400"/>
          </a:xfrm>
        </p:spPr>
      </p:pic>
      <p:sp>
        <p:nvSpPr>
          <p:cNvPr id="7" name="TextBox 6"/>
          <p:cNvSpPr txBox="1"/>
          <p:nvPr/>
        </p:nvSpPr>
        <p:spPr>
          <a:xfrm>
            <a:off x="1905000" y="2797314"/>
            <a:ext cx="5943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TCVĐ : Chi </a:t>
            </a:r>
            <a:r>
              <a:rPr lang="en-US" sz="4000" dirty="0" err="1" smtClean="0">
                <a:solidFill>
                  <a:srgbClr val="FF0000"/>
                </a:solidFill>
              </a:rPr>
              <a:t>chi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chành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chành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3657600" y="1600200"/>
            <a:ext cx="2527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3. </a:t>
            </a:r>
            <a:r>
              <a:rPr lang="en-US" sz="4000" dirty="0" err="1" smtClean="0">
                <a:solidFill>
                  <a:srgbClr val="FF0000"/>
                </a:solidFill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thúc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81</Words>
  <Application>Microsoft Office PowerPoint</Application>
  <PresentationFormat>On-screen Show (4:3)</PresentationFormat>
  <Paragraphs>15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1_Office Theme</vt:lpstr>
      <vt:lpstr>2_Office Theme</vt:lpstr>
      <vt:lpstr>UBND PHƯỜNG PHÚC LỢI TRƯỜNG MẦM NON HOA SỮA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sefrg</cp:lastModifiedBy>
  <cp:revision>29</cp:revision>
  <dcterms:created xsi:type="dcterms:W3CDTF">2019-01-10T03:43:25Z</dcterms:created>
  <dcterms:modified xsi:type="dcterms:W3CDTF">2026-01-10T02:13:17Z</dcterms:modified>
</cp:coreProperties>
</file>