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DE63243-DEA4-AC0F-221D-EA77F49CA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67"/>
            <a:ext cx="12192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354" y="2661699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</a:t>
            </a: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TRIỂN </a:t>
            </a:r>
            <a:r>
              <a:rPr lang="en-US" sz="24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tài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̉”</a:t>
            </a:r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alt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</a:t>
            </a:r>
          </a:p>
          <a:p>
            <a:pPr eaLnBrk="1" hangingPunct="1"/>
            <a:endParaRPr lang="en-US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E952D-82CD-0288-978E-AFFE09F01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901" y="1225018"/>
            <a:ext cx="1106866" cy="1119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234266" y="2618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PHƯỜNG PHÚC LỢI</a:t>
            </a:r>
            <a:endParaRPr lang="en-US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254</Words>
  <Application>Microsoft Office PowerPoint</Application>
  <PresentationFormat>Widescreen</PresentationFormat>
  <Paragraphs>49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sefrg</cp:lastModifiedBy>
  <cp:revision>37</cp:revision>
  <dcterms:created xsi:type="dcterms:W3CDTF">2024-05-18T14:13:20Z</dcterms:created>
  <dcterms:modified xsi:type="dcterms:W3CDTF">2025-12-08T04:51:37Z</dcterms:modified>
</cp:coreProperties>
</file>