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3" r:id="rId4"/>
    <p:sldId id="260" r:id="rId5"/>
    <p:sldId id="271" r:id="rId6"/>
    <p:sldId id="261" r:id="rId7"/>
    <p:sldId id="276" r:id="rId8"/>
    <p:sldId id="277" r:id="rId9"/>
    <p:sldId id="279" r:id="rId10"/>
    <p:sldId id="28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69" autoAdjust="0"/>
  </p:normalViewPr>
  <p:slideViewPr>
    <p:cSldViewPr snapToGrid="0">
      <p:cViewPr varScale="1">
        <p:scale>
          <a:sx n="64" d="100"/>
          <a:sy n="64" d="100"/>
        </p:scale>
        <p:origin x="90" y="1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12191999" cy="692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/>
          <p:nvPr/>
        </p:nvSpPr>
        <p:spPr>
          <a:xfrm>
            <a:off x="3464876" y="1261790"/>
            <a:ext cx="5262245" cy="52197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r>
              <a:rPr lang="en-US" sz="2800" noProof="1">
                <a:solidFill>
                  <a:srgbClr val="0070C0"/>
                </a:solidFill>
              </a:rPr>
              <a:t>Trường mầm non </a:t>
            </a:r>
            <a:r>
              <a:rPr lang="en-US" sz="2800" noProof="1" smtClean="0">
                <a:solidFill>
                  <a:srgbClr val="0070C0"/>
                </a:solidFill>
              </a:rPr>
              <a:t>Hoa SỮa</a:t>
            </a:r>
            <a:endParaRPr lang="en-US" sz="2800" noProof="1">
              <a:solidFill>
                <a:srgbClr val="0070C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379275" y="3078887"/>
            <a:ext cx="5647765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Lĩnh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vực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Phát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triển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thẩm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mỹ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Đề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tài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Dạy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VĐMH: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Chúc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mừng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sinh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nhật</a:t>
            </a:r>
            <a:endParaRPr lang="en-US" altLang="zh-CN" dirty="0" smtClean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Lứa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Mẫu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Bé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3-4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629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8999" y="2099154"/>
            <a:ext cx="85940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Trò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chơi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</a:p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Nghe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âm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thanh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đoán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nhạc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cụ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079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44356" y="2505669"/>
            <a:ext cx="3491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chemeClr val="accent4"/>
                </a:solidFill>
              </a:rPr>
              <a:t>Trò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chuyện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𝐇𝐚𝐩𝐩𝐲 𝐛𝐢𝐫𝐭𝐡𝐝𝐚𝐲! 𝑪𝒉𝒖́𝒄 𝒎𝒖̛̀𝒏𝒈 𝒔𝒊𝒏𝒉 𝒏𝒉𝒂̣̂𝒕  𝒄𝒂́𝒄 𝒃𝒂̣𝒏 𝒏𝒉𝒐̉ 𝒕𝒉𝒂́𝒏𝒈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07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84742" y="2801080"/>
            <a:ext cx="8823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Dạy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Chúc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mừng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sinh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nhật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ChucMungSinhNhat-4Mua-13816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75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8072" y="2321876"/>
            <a:ext cx="55769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biểu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diễn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8" y="376926"/>
            <a:ext cx="12192000" cy="59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435" y="779928"/>
            <a:ext cx="8861612" cy="559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22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929" y="336177"/>
            <a:ext cx="5623317" cy="618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90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90936" y="2099154"/>
            <a:ext cx="681013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Nghe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hát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</a:p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Em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là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bông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hồng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nhỏ</a:t>
            </a:r>
            <a:endParaRPr lang="en-US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Tác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giả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rịnh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Công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Sơn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8104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</TotalTime>
  <Words>70</Words>
  <Application>Microsoft Office PowerPoint</Application>
  <PresentationFormat>Widescreen</PresentationFormat>
  <Paragraphs>13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SimSun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C3HS</cp:lastModifiedBy>
  <cp:revision>46</cp:revision>
  <dcterms:created xsi:type="dcterms:W3CDTF">2021-03-30T06:21:04Z</dcterms:created>
  <dcterms:modified xsi:type="dcterms:W3CDTF">2025-09-18T00:48:29Z</dcterms:modified>
</cp:coreProperties>
</file>